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4"/>
  </p:notesMasterIdLst>
  <p:sldIdLst>
    <p:sldId id="284" r:id="rId2"/>
    <p:sldId id="285" r:id="rId3"/>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26" autoAdjust="0"/>
    <p:restoredTop sz="94660"/>
  </p:normalViewPr>
  <p:slideViewPr>
    <p:cSldViewPr snapToGrid="0">
      <p:cViewPr varScale="1">
        <p:scale>
          <a:sx n="86" d="100"/>
          <a:sy n="86" d="100"/>
        </p:scale>
        <p:origin x="90" y="4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EEB6D1C6-F6F3-4C49-B9AB-57B5B6C2F843}" type="datetimeFigureOut">
              <a:rPr kumimoji="1" lang="ja-JP" altLang="en-US" smtClean="0"/>
              <a:t>2026/9/3</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D1E873D8-1615-45FF-8535-D70D562427C5}" type="slidenum">
              <a:rPr kumimoji="1" lang="ja-JP" altLang="en-US" smtClean="0"/>
              <a:t>‹#›</a:t>
            </a:fld>
            <a:endParaRPr kumimoji="1" lang="ja-JP" altLang="en-US"/>
          </a:p>
        </p:txBody>
      </p:sp>
    </p:spTree>
    <p:extLst>
      <p:ext uri="{BB962C8B-B14F-4D97-AF65-F5344CB8AC3E}">
        <p14:creationId xmlns:p14="http://schemas.microsoft.com/office/powerpoint/2010/main" val="251894757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DFD3B93-9EA5-4B9F-A89B-1901CC7C83C5}" type="datetime1">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2459597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D7819C4-3845-4200-AFAC-BA5360A1D188}" type="datetime1">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1039791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F615B60-F638-479B-BD67-C6BEEB442F0D}" type="datetime1">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20318241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6BD2EA8-2B04-4A0E-903C-E08B59B34EBA}" type="datetime1">
              <a:rPr kumimoji="1" lang="ja-JP" altLang="en-US" smtClean="0"/>
              <a:t>2026/9/3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3489727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4D8D06B-B64C-4691-8E6E-806D1A3FF2A3}" type="datetime1">
              <a:rPr kumimoji="1" lang="ja-JP" altLang="en-US" smtClean="0"/>
              <a:t>2026/9/3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39589241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2965140-10BF-46A5-9BFF-BF0F1008169E}" type="datetime1">
              <a:rPr kumimoji="1" lang="ja-JP" altLang="en-US" smtClean="0"/>
              <a:t>2026/9/3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31832579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B9F9FE-D036-4E89-867E-795F67406812}" type="datetime1">
              <a:rPr kumimoji="1" lang="ja-JP" altLang="en-US" smtClean="0"/>
              <a:t>2026/9/3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3560176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698C080-3447-4869-8A86-DFD3471BF12E}" type="datetime1">
              <a:rPr kumimoji="1" lang="ja-JP" altLang="en-US" smtClean="0"/>
              <a:t>2026/9/3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35350596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BDCB01-2605-4EA2-967A-CB65E82F5628}" type="datetime1">
              <a:rPr kumimoji="1" lang="ja-JP" altLang="en-US" smtClean="0"/>
              <a:t>2026/9/3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3403231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5FD1372-9FEF-43FA-81B2-3F7695185F10}" type="datetime1">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2690521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7B8FFE1-F003-4943-996D-FAC20F2F8B9D}" type="datetime1">
              <a:rPr kumimoji="1" lang="ja-JP" altLang="en-US" smtClean="0"/>
              <a:t>2026/9/3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684222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597F0C-6A3C-4354-9944-3D0E94E0C18B}" type="datetime1">
              <a:rPr kumimoji="1" lang="ja-JP" altLang="en-US" smtClean="0"/>
              <a:t>2026/9/3</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5C4A9-631F-43A1-A548-CD305FB7EF22}" type="slidenum">
              <a:rPr kumimoji="1" lang="ja-JP" altLang="en-US" smtClean="0"/>
              <a:t>‹#›</a:t>
            </a:fld>
            <a:endParaRPr kumimoji="1" lang="ja-JP" altLang="en-US"/>
          </a:p>
        </p:txBody>
      </p:sp>
    </p:spTree>
    <p:extLst>
      <p:ext uri="{BB962C8B-B14F-4D97-AF65-F5344CB8AC3E}">
        <p14:creationId xmlns:p14="http://schemas.microsoft.com/office/powerpoint/2010/main" val="38457353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C47527AE-219C-435A-A625-9422E6F3E1B0}"/>
              </a:ext>
            </a:extLst>
          </p:cNvPr>
          <p:cNvSpPr/>
          <p:nvPr/>
        </p:nvSpPr>
        <p:spPr>
          <a:xfrm>
            <a:off x="76680" y="5144049"/>
            <a:ext cx="9754948" cy="1570647"/>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rgbClr val="FF0000"/>
                </a:solidFill>
              </a:rPr>
              <a:t>この欄は、警察庁において記載。</a:t>
            </a:r>
          </a:p>
        </p:txBody>
      </p:sp>
      <p:sp>
        <p:nvSpPr>
          <p:cNvPr id="5" name="テキスト ボックス 4">
            <a:extLst>
              <a:ext uri="{FF2B5EF4-FFF2-40B4-BE49-F238E27FC236}">
                <a16:creationId xmlns:a16="http://schemas.microsoft.com/office/drawing/2014/main" id="{9F5F09DA-28F1-4442-B608-AFD036230455}"/>
              </a:ext>
            </a:extLst>
          </p:cNvPr>
          <p:cNvSpPr txBox="1"/>
          <p:nvPr/>
        </p:nvSpPr>
        <p:spPr>
          <a:xfrm>
            <a:off x="0" y="0"/>
            <a:ext cx="9906000" cy="424155"/>
          </a:xfrm>
          <a:prstGeom prst="rect">
            <a:avLst/>
          </a:prstGeom>
          <a:solidFill>
            <a:schemeClr val="accent1">
              <a:lumMod val="50000"/>
            </a:schemeClr>
          </a:solidFill>
        </p:spPr>
        <p:txBody>
          <a:bodyPr wrap="square" rtlCol="0">
            <a:spAutoFit/>
          </a:bodyPr>
          <a:lstStyle/>
          <a:p>
            <a:pPr algn="ctr">
              <a:lnSpc>
                <a:spcPts val="3000"/>
              </a:lnSpc>
            </a:pPr>
            <a:r>
              <a:rPr kumimoji="1" lang="ja-JP" altLang="en-US" sz="2000" b="1" dirty="0">
                <a:solidFill>
                  <a:schemeClr val="bg1"/>
                </a:solidFill>
                <a:latin typeface="ＭＳ ゴシック" panose="020B0609070205080204" pitchFamily="49" charset="-128"/>
                <a:ea typeface="ＭＳ ゴシック" panose="020B0609070205080204" pitchFamily="49" charset="-128"/>
              </a:rPr>
              <a:t>課題となる場面：○○</a:t>
            </a:r>
          </a:p>
        </p:txBody>
      </p:sp>
      <p:sp>
        <p:nvSpPr>
          <p:cNvPr id="11" name="テキスト ボックス 10">
            <a:extLst>
              <a:ext uri="{FF2B5EF4-FFF2-40B4-BE49-F238E27FC236}">
                <a16:creationId xmlns:a16="http://schemas.microsoft.com/office/drawing/2014/main" id="{0CDB8FFF-CC0F-4FB8-8571-75BC51BE4EA7}"/>
              </a:ext>
            </a:extLst>
          </p:cNvPr>
          <p:cNvSpPr txBox="1"/>
          <p:nvPr/>
        </p:nvSpPr>
        <p:spPr>
          <a:xfrm>
            <a:off x="76680" y="438381"/>
            <a:ext cx="9754948" cy="369332"/>
          </a:xfrm>
          <a:prstGeom prst="rect">
            <a:avLst/>
          </a:prstGeom>
          <a:noFill/>
        </p:spPr>
        <p:txBody>
          <a:bodyPr wrap="square" rtlCol="0">
            <a:spAutoFit/>
          </a:bodyPr>
          <a:lstStyle/>
          <a:p>
            <a:r>
              <a:rPr kumimoji="1" lang="ja-JP" altLang="en-US" dirty="0">
                <a:latin typeface="ＭＳ ゴシック" panose="020B0609070205080204" pitchFamily="49" charset="-128"/>
                <a:ea typeface="ＭＳ ゴシック" panose="020B0609070205080204" pitchFamily="49" charset="-128"/>
              </a:rPr>
              <a:t>＜具体的な場面（場所・状況図）＞</a:t>
            </a:r>
            <a:endParaRPr kumimoji="1" lang="en-US" altLang="ja-JP" dirty="0">
              <a:latin typeface="ＭＳ ゴシック" panose="020B0609070205080204" pitchFamily="49" charset="-128"/>
              <a:ea typeface="ＭＳ ゴシック" panose="020B0609070205080204" pitchFamily="49" charset="-128"/>
            </a:endParaRPr>
          </a:p>
        </p:txBody>
      </p:sp>
      <p:sp>
        <p:nvSpPr>
          <p:cNvPr id="16" name="テキスト ボックス 15">
            <a:extLst>
              <a:ext uri="{FF2B5EF4-FFF2-40B4-BE49-F238E27FC236}">
                <a16:creationId xmlns:a16="http://schemas.microsoft.com/office/drawing/2014/main" id="{3B9AA6E8-1EFC-424A-9593-8170E4A63B48}"/>
              </a:ext>
            </a:extLst>
          </p:cNvPr>
          <p:cNvSpPr txBox="1"/>
          <p:nvPr/>
        </p:nvSpPr>
        <p:spPr>
          <a:xfrm>
            <a:off x="3859681" y="865716"/>
            <a:ext cx="5946160" cy="338554"/>
          </a:xfrm>
          <a:prstGeom prst="rect">
            <a:avLst/>
          </a:prstGeom>
          <a:noFill/>
        </p:spPr>
        <p:txBody>
          <a:bodyPr wrap="square" rtlCol="0">
            <a:spAutoFit/>
          </a:bodyPr>
          <a:lstStyle/>
          <a:p>
            <a:pPr marL="176213" algn="just">
              <a:spcAft>
                <a:spcPts val="244"/>
              </a:spcAft>
            </a:pPr>
            <a:r>
              <a:rPr kumimoji="1" lang="ja-JP" altLang="en-US" sz="1600" dirty="0">
                <a:latin typeface="Meiryo UI" panose="020B0604030504040204" pitchFamily="50" charset="-128"/>
                <a:ea typeface="Meiryo UI" panose="020B0604030504040204" pitchFamily="50" charset="-128"/>
              </a:rPr>
              <a:t>・　○○</a:t>
            </a:r>
            <a:endParaRPr kumimoji="1" lang="en-US" altLang="ja-JP" sz="1600"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2F10759A-EF5A-40C9-B482-778A080CB6EA}"/>
              </a:ext>
            </a:extLst>
          </p:cNvPr>
          <p:cNvSpPr txBox="1"/>
          <p:nvPr/>
        </p:nvSpPr>
        <p:spPr>
          <a:xfrm>
            <a:off x="300793" y="4774718"/>
            <a:ext cx="1903071" cy="369332"/>
          </a:xfrm>
          <a:prstGeom prst="rect">
            <a:avLst/>
          </a:prstGeom>
          <a:noFill/>
        </p:spPr>
        <p:txBody>
          <a:bodyPr wrap="square" rtlCol="0">
            <a:spAutoFit/>
          </a:bodyPr>
          <a:lstStyle/>
          <a:p>
            <a:r>
              <a:rPr kumimoji="1" lang="ja-JP" altLang="en-US" dirty="0">
                <a:latin typeface="ＭＳ ゴシック" panose="020B0609070205080204" pitchFamily="49" charset="-128"/>
                <a:ea typeface="ＭＳ ゴシック" panose="020B0609070205080204" pitchFamily="49" charset="-128"/>
              </a:rPr>
              <a:t>＜警察庁意見＞</a:t>
            </a:r>
            <a:endParaRPr kumimoji="1" lang="en-US" altLang="ja-JP" dirty="0">
              <a:latin typeface="ＭＳ ゴシック" panose="020B0609070205080204" pitchFamily="49" charset="-128"/>
              <a:ea typeface="ＭＳ ゴシック" panose="020B0609070205080204" pitchFamily="49" charset="-128"/>
            </a:endParaRPr>
          </a:p>
        </p:txBody>
      </p:sp>
      <p:sp>
        <p:nvSpPr>
          <p:cNvPr id="289" name="テキスト ボックス 288">
            <a:extLst>
              <a:ext uri="{FF2B5EF4-FFF2-40B4-BE49-F238E27FC236}">
                <a16:creationId xmlns:a16="http://schemas.microsoft.com/office/drawing/2014/main" id="{B3E5C71F-CAB4-409A-A929-BDA3B1C30FA9}"/>
              </a:ext>
            </a:extLst>
          </p:cNvPr>
          <p:cNvSpPr txBox="1"/>
          <p:nvPr/>
        </p:nvSpPr>
        <p:spPr>
          <a:xfrm>
            <a:off x="-49287" y="833970"/>
            <a:ext cx="3549747" cy="338554"/>
          </a:xfrm>
          <a:prstGeom prst="rect">
            <a:avLst/>
          </a:prstGeom>
          <a:noFill/>
        </p:spPr>
        <p:txBody>
          <a:bodyPr wrap="square" rtlCol="0">
            <a:spAutoFit/>
          </a:bodyPr>
          <a:lstStyle/>
          <a:p>
            <a:pPr marL="461963" indent="-285750" algn="just">
              <a:spcAft>
                <a:spcPts val="244"/>
              </a:spcAft>
              <a:buFont typeface="Arial" panose="020B0604020202020204" pitchFamily="34" charset="0"/>
              <a:buChar char="•"/>
            </a:pPr>
            <a:r>
              <a:rPr kumimoji="1" lang="ja-JP" altLang="en-US" sz="1600" dirty="0">
                <a:solidFill>
                  <a:schemeClr val="tx1"/>
                </a:solidFill>
                <a:latin typeface="Meiryo UI" panose="020B0604030504040204" pitchFamily="50" charset="-128"/>
                <a:ea typeface="Meiryo UI" panose="020B0604030504040204" pitchFamily="50" charset="-128"/>
              </a:rPr>
              <a:t>○県○市○○　</a:t>
            </a:r>
            <a:endParaRPr kumimoji="1" lang="en-US" altLang="ja-JP" sz="1600" dirty="0">
              <a:solidFill>
                <a:schemeClr val="tx1"/>
              </a:solidFill>
              <a:latin typeface="Meiryo UI" panose="020B0604030504040204" pitchFamily="50" charset="-128"/>
              <a:ea typeface="Meiryo UI" panose="020B0604030504040204" pitchFamily="50" charset="-128"/>
            </a:endParaRPr>
          </a:p>
        </p:txBody>
      </p:sp>
      <p:sp>
        <p:nvSpPr>
          <p:cNvPr id="290" name="テキスト ボックス 289">
            <a:extLst>
              <a:ext uri="{FF2B5EF4-FFF2-40B4-BE49-F238E27FC236}">
                <a16:creationId xmlns:a16="http://schemas.microsoft.com/office/drawing/2014/main" id="{BACFBF3D-BC87-4BDD-9BC4-1E47A691592B}"/>
              </a:ext>
            </a:extLst>
          </p:cNvPr>
          <p:cNvSpPr txBox="1"/>
          <p:nvPr/>
        </p:nvSpPr>
        <p:spPr>
          <a:xfrm>
            <a:off x="3983627" y="438381"/>
            <a:ext cx="3536608" cy="369332"/>
          </a:xfrm>
          <a:prstGeom prst="rect">
            <a:avLst/>
          </a:prstGeom>
          <a:noFill/>
        </p:spPr>
        <p:txBody>
          <a:bodyPr wrap="square" rtlCol="0">
            <a:spAutoFit/>
          </a:bodyPr>
          <a:lstStyle/>
          <a:p>
            <a:r>
              <a:rPr kumimoji="1" lang="ja-JP" altLang="en-US" dirty="0">
                <a:latin typeface="ＭＳ ゴシック" panose="020B0609070205080204" pitchFamily="49" charset="-128"/>
                <a:ea typeface="ＭＳ ゴシック" panose="020B0609070205080204" pitchFamily="49" charset="-128"/>
              </a:rPr>
              <a:t>＜具体的な状況・問題点＞</a:t>
            </a:r>
            <a:endParaRPr kumimoji="1" lang="en-US" altLang="ja-JP" dirty="0">
              <a:latin typeface="ＭＳ ゴシック" panose="020B0609070205080204" pitchFamily="49" charset="-128"/>
              <a:ea typeface="ＭＳ ゴシック" panose="020B0609070205080204" pitchFamily="49" charset="-128"/>
            </a:endParaRPr>
          </a:p>
        </p:txBody>
      </p:sp>
      <p:sp>
        <p:nvSpPr>
          <p:cNvPr id="291" name="テキスト ボックス 290">
            <a:extLst>
              <a:ext uri="{FF2B5EF4-FFF2-40B4-BE49-F238E27FC236}">
                <a16:creationId xmlns:a16="http://schemas.microsoft.com/office/drawing/2014/main" id="{126FC6C1-EDC5-4058-9E9B-141ED8E93267}"/>
              </a:ext>
            </a:extLst>
          </p:cNvPr>
          <p:cNvSpPr txBox="1"/>
          <p:nvPr/>
        </p:nvSpPr>
        <p:spPr>
          <a:xfrm>
            <a:off x="4061059" y="4134886"/>
            <a:ext cx="5808231" cy="338554"/>
          </a:xfrm>
          <a:prstGeom prst="rect">
            <a:avLst/>
          </a:prstGeom>
          <a:noFill/>
        </p:spPr>
        <p:txBody>
          <a:bodyPr wrap="square" rtlCol="0">
            <a:spAutoFit/>
          </a:bodyPr>
          <a:lstStyle/>
          <a:p>
            <a:pPr marL="461963" indent="-285750" algn="just">
              <a:spcAft>
                <a:spcPts val="244"/>
              </a:spcAft>
              <a:buFont typeface="Arial" panose="020B0604020202020204" pitchFamily="34" charset="0"/>
              <a:buChar char="•"/>
            </a:pPr>
            <a:r>
              <a:rPr kumimoji="1" lang="ja-JP" altLang="en-US" sz="1600" dirty="0">
                <a:latin typeface="Meiryo UI" panose="020B0604030504040204" pitchFamily="50" charset="-128"/>
                <a:ea typeface="Meiryo UI" panose="020B0604030504040204" pitchFamily="50" charset="-128"/>
              </a:rPr>
              <a:t>○○</a:t>
            </a:r>
            <a:endParaRPr kumimoji="1" lang="en-US" altLang="ja-JP" sz="1600" dirty="0">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DC9565FC-5364-44EE-AD31-E2345A922DD5}"/>
              </a:ext>
            </a:extLst>
          </p:cNvPr>
          <p:cNvSpPr/>
          <p:nvPr/>
        </p:nvSpPr>
        <p:spPr>
          <a:xfrm>
            <a:off x="8710125" y="9354"/>
            <a:ext cx="1195875" cy="424155"/>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2" name="テキスト ボックス 291">
            <a:extLst>
              <a:ext uri="{FF2B5EF4-FFF2-40B4-BE49-F238E27FC236}">
                <a16:creationId xmlns:a16="http://schemas.microsoft.com/office/drawing/2014/main" id="{5B880D8F-C778-4E7E-9EB1-D1E9ABA9B406}"/>
              </a:ext>
            </a:extLst>
          </p:cNvPr>
          <p:cNvSpPr txBox="1"/>
          <p:nvPr/>
        </p:nvSpPr>
        <p:spPr>
          <a:xfrm>
            <a:off x="8956095" y="-43770"/>
            <a:ext cx="1491805" cy="461665"/>
          </a:xfrm>
          <a:prstGeom prst="rect">
            <a:avLst/>
          </a:prstGeom>
          <a:noFill/>
        </p:spPr>
        <p:txBody>
          <a:bodyPr wrap="square" rtlCol="0">
            <a:spAutoFit/>
          </a:bodyPr>
          <a:lstStyle/>
          <a:p>
            <a:r>
              <a:rPr kumimoji="1" lang="ja-JP" altLang="en-US" sz="2400" dirty="0">
                <a:solidFill>
                  <a:srgbClr val="FF0000"/>
                </a:solidFill>
                <a:latin typeface="ＭＳ ゴシック" panose="020B0609070205080204" pitchFamily="49" charset="-128"/>
                <a:ea typeface="ＭＳ ゴシック" panose="020B0609070205080204" pitchFamily="49" charset="-128"/>
              </a:rPr>
              <a:t>様式</a:t>
            </a:r>
            <a:endParaRPr kumimoji="1" lang="en-US" altLang="ja-JP" sz="2400" dirty="0">
              <a:solidFill>
                <a:srgbClr val="FF0000"/>
              </a:solidFill>
              <a:latin typeface="ＭＳ ゴシック" panose="020B0609070205080204" pitchFamily="49" charset="-128"/>
              <a:ea typeface="ＭＳ ゴシック" panose="020B0609070205080204" pitchFamily="49" charset="-128"/>
            </a:endParaRPr>
          </a:p>
        </p:txBody>
      </p:sp>
      <p:sp>
        <p:nvSpPr>
          <p:cNvPr id="293" name="テキスト ボックス 292">
            <a:extLst>
              <a:ext uri="{FF2B5EF4-FFF2-40B4-BE49-F238E27FC236}">
                <a16:creationId xmlns:a16="http://schemas.microsoft.com/office/drawing/2014/main" id="{82DFB5BE-0728-46FC-A1C9-150F81C512D8}"/>
              </a:ext>
            </a:extLst>
          </p:cNvPr>
          <p:cNvSpPr txBox="1"/>
          <p:nvPr/>
        </p:nvSpPr>
        <p:spPr>
          <a:xfrm>
            <a:off x="3779541" y="3680810"/>
            <a:ext cx="6269616" cy="369332"/>
          </a:xfrm>
          <a:prstGeom prst="rect">
            <a:avLst/>
          </a:prstGeom>
          <a:noFill/>
        </p:spPr>
        <p:txBody>
          <a:bodyPr wrap="square" rtlCol="0">
            <a:spAutoFit/>
          </a:bodyPr>
          <a:lstStyle/>
          <a:p>
            <a:r>
              <a:rPr kumimoji="1" lang="ja-JP" altLang="en-US" dirty="0">
                <a:latin typeface="ＭＳ ゴシック" panose="020B0609070205080204" pitchFamily="49" charset="-128"/>
                <a:ea typeface="ＭＳ ゴシック" panose="020B0609070205080204" pitchFamily="49" charset="-128"/>
              </a:rPr>
              <a:t>＜解釈に関わりがあると考えられる道路交通法令の規定＞</a:t>
            </a:r>
            <a:endParaRPr kumimoji="1" lang="en-US" altLang="ja-JP" dirty="0">
              <a:latin typeface="ＭＳ ゴシック" panose="020B0609070205080204" pitchFamily="49" charset="-128"/>
              <a:ea typeface="ＭＳ ゴシック" panose="020B0609070205080204" pitchFamily="49" charset="-128"/>
            </a:endParaRPr>
          </a:p>
        </p:txBody>
      </p:sp>
      <p:sp>
        <p:nvSpPr>
          <p:cNvPr id="294" name="テキスト ボックス 293">
            <a:extLst>
              <a:ext uri="{FF2B5EF4-FFF2-40B4-BE49-F238E27FC236}">
                <a16:creationId xmlns:a16="http://schemas.microsoft.com/office/drawing/2014/main" id="{285CAF27-BE4E-4100-8959-FCF9597E339C}"/>
              </a:ext>
            </a:extLst>
          </p:cNvPr>
          <p:cNvSpPr txBox="1"/>
          <p:nvPr/>
        </p:nvSpPr>
        <p:spPr>
          <a:xfrm>
            <a:off x="4061059" y="2411218"/>
            <a:ext cx="3536608" cy="369332"/>
          </a:xfrm>
          <a:prstGeom prst="rect">
            <a:avLst/>
          </a:prstGeom>
          <a:noFill/>
        </p:spPr>
        <p:txBody>
          <a:bodyPr wrap="square" rtlCol="0">
            <a:spAutoFit/>
          </a:bodyPr>
          <a:lstStyle/>
          <a:p>
            <a:r>
              <a:rPr kumimoji="1" lang="ja-JP" altLang="en-US" dirty="0">
                <a:latin typeface="ＭＳ ゴシック" panose="020B0609070205080204" pitchFamily="49" charset="-128"/>
                <a:ea typeface="ＭＳ ゴシック" panose="020B0609070205080204" pitchFamily="49" charset="-128"/>
              </a:rPr>
              <a:t>＜事業者の考える解決策＞</a:t>
            </a:r>
            <a:endParaRPr kumimoji="1" lang="en-US" altLang="ja-JP" dirty="0">
              <a:latin typeface="ＭＳ ゴシック" panose="020B0609070205080204" pitchFamily="49" charset="-128"/>
              <a:ea typeface="ＭＳ ゴシック" panose="020B0609070205080204" pitchFamily="49" charset="-128"/>
            </a:endParaRPr>
          </a:p>
        </p:txBody>
      </p:sp>
      <p:sp>
        <p:nvSpPr>
          <p:cNvPr id="295" name="テキスト ボックス 294">
            <a:extLst>
              <a:ext uri="{FF2B5EF4-FFF2-40B4-BE49-F238E27FC236}">
                <a16:creationId xmlns:a16="http://schemas.microsoft.com/office/drawing/2014/main" id="{A4BF1B3A-208F-416B-B45F-BC7169861140}"/>
              </a:ext>
            </a:extLst>
          </p:cNvPr>
          <p:cNvSpPr txBox="1"/>
          <p:nvPr/>
        </p:nvSpPr>
        <p:spPr>
          <a:xfrm>
            <a:off x="3989144" y="2761744"/>
            <a:ext cx="5850410" cy="338554"/>
          </a:xfrm>
          <a:prstGeom prst="rect">
            <a:avLst/>
          </a:prstGeom>
          <a:noFill/>
        </p:spPr>
        <p:txBody>
          <a:bodyPr wrap="square" rtlCol="0">
            <a:spAutoFit/>
          </a:bodyPr>
          <a:lstStyle/>
          <a:p>
            <a:pPr marL="461963" indent="-285750" algn="just">
              <a:spcAft>
                <a:spcPts val="244"/>
              </a:spcAft>
              <a:buFont typeface="Arial" panose="020B0604020202020204" pitchFamily="34" charset="0"/>
              <a:buChar char="•"/>
            </a:pPr>
            <a:r>
              <a:rPr lang="ja-JP" altLang="en-US" sz="1600" dirty="0">
                <a:latin typeface="メイリオ" panose="020B0604030504040204" pitchFamily="50" charset="-128"/>
                <a:ea typeface="メイリオ" panose="020B0604030504040204" pitchFamily="50" charset="-128"/>
              </a:rPr>
              <a:t>○○</a:t>
            </a:r>
            <a:endParaRPr lang="en-US" altLang="ja-JP" sz="1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183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C47527AE-219C-435A-A625-9422E6F3E1B0}"/>
              </a:ext>
            </a:extLst>
          </p:cNvPr>
          <p:cNvSpPr/>
          <p:nvPr/>
        </p:nvSpPr>
        <p:spPr>
          <a:xfrm>
            <a:off x="76680" y="5144049"/>
            <a:ext cx="9754948" cy="1570647"/>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rgbClr val="FF0000"/>
                </a:solidFill>
              </a:rPr>
              <a:t>この欄は、警察庁において記載。</a:t>
            </a:r>
          </a:p>
        </p:txBody>
      </p:sp>
      <p:sp>
        <p:nvSpPr>
          <p:cNvPr id="5" name="テキスト ボックス 4">
            <a:extLst>
              <a:ext uri="{FF2B5EF4-FFF2-40B4-BE49-F238E27FC236}">
                <a16:creationId xmlns:a16="http://schemas.microsoft.com/office/drawing/2014/main" id="{9F5F09DA-28F1-4442-B608-AFD036230455}"/>
              </a:ext>
            </a:extLst>
          </p:cNvPr>
          <p:cNvSpPr txBox="1"/>
          <p:nvPr/>
        </p:nvSpPr>
        <p:spPr>
          <a:xfrm>
            <a:off x="0" y="0"/>
            <a:ext cx="9906000" cy="424155"/>
          </a:xfrm>
          <a:prstGeom prst="rect">
            <a:avLst/>
          </a:prstGeom>
          <a:solidFill>
            <a:schemeClr val="accent1">
              <a:lumMod val="50000"/>
            </a:schemeClr>
          </a:solidFill>
        </p:spPr>
        <p:txBody>
          <a:bodyPr wrap="square" rtlCol="0">
            <a:spAutoFit/>
          </a:bodyPr>
          <a:lstStyle/>
          <a:p>
            <a:pPr algn="ctr">
              <a:lnSpc>
                <a:spcPts val="3000"/>
              </a:lnSpc>
            </a:pPr>
            <a:r>
              <a:rPr kumimoji="1" lang="ja-JP" altLang="en-US" sz="2000" b="1" dirty="0">
                <a:solidFill>
                  <a:schemeClr val="bg1"/>
                </a:solidFill>
                <a:latin typeface="ＭＳ ゴシック" panose="020B0609070205080204" pitchFamily="49" charset="-128"/>
                <a:ea typeface="ＭＳ ゴシック" panose="020B0609070205080204" pitchFamily="49" charset="-128"/>
              </a:rPr>
              <a:t>課題となる場面：高速自動車国道の出口渋滞における「路肩走行」</a:t>
            </a:r>
          </a:p>
        </p:txBody>
      </p:sp>
      <p:sp>
        <p:nvSpPr>
          <p:cNvPr id="11" name="テキスト ボックス 10">
            <a:extLst>
              <a:ext uri="{FF2B5EF4-FFF2-40B4-BE49-F238E27FC236}">
                <a16:creationId xmlns:a16="http://schemas.microsoft.com/office/drawing/2014/main" id="{0CDB8FFF-CC0F-4FB8-8571-75BC51BE4EA7}"/>
              </a:ext>
            </a:extLst>
          </p:cNvPr>
          <p:cNvSpPr txBox="1"/>
          <p:nvPr/>
        </p:nvSpPr>
        <p:spPr>
          <a:xfrm>
            <a:off x="76680" y="438381"/>
            <a:ext cx="9754948" cy="369332"/>
          </a:xfrm>
          <a:prstGeom prst="rect">
            <a:avLst/>
          </a:prstGeom>
          <a:noFill/>
        </p:spPr>
        <p:txBody>
          <a:bodyPr wrap="square" rtlCol="0">
            <a:spAutoFit/>
          </a:bodyPr>
          <a:lstStyle/>
          <a:p>
            <a:r>
              <a:rPr kumimoji="1" lang="ja-JP" altLang="en-US" dirty="0">
                <a:latin typeface="ＭＳ ゴシック" panose="020B0609070205080204" pitchFamily="49" charset="-128"/>
                <a:ea typeface="ＭＳ ゴシック" panose="020B0609070205080204" pitchFamily="49" charset="-128"/>
              </a:rPr>
              <a:t>＜具体的な場面（場所・状況図）＞</a:t>
            </a:r>
            <a:endParaRPr kumimoji="1" lang="en-US" altLang="ja-JP" dirty="0">
              <a:latin typeface="ＭＳ ゴシック" panose="020B0609070205080204" pitchFamily="49" charset="-128"/>
              <a:ea typeface="ＭＳ ゴシック" panose="020B0609070205080204" pitchFamily="49" charset="-128"/>
            </a:endParaRPr>
          </a:p>
        </p:txBody>
      </p:sp>
      <p:sp>
        <p:nvSpPr>
          <p:cNvPr id="16" name="テキスト ボックス 15">
            <a:extLst>
              <a:ext uri="{FF2B5EF4-FFF2-40B4-BE49-F238E27FC236}">
                <a16:creationId xmlns:a16="http://schemas.microsoft.com/office/drawing/2014/main" id="{3B9AA6E8-1EFC-424A-9593-8170E4A63B48}"/>
              </a:ext>
            </a:extLst>
          </p:cNvPr>
          <p:cNvSpPr txBox="1"/>
          <p:nvPr/>
        </p:nvSpPr>
        <p:spPr>
          <a:xfrm>
            <a:off x="3859681" y="865716"/>
            <a:ext cx="5946160" cy="1569660"/>
          </a:xfrm>
          <a:prstGeom prst="rect">
            <a:avLst/>
          </a:prstGeom>
          <a:noFill/>
        </p:spPr>
        <p:txBody>
          <a:bodyPr wrap="square" rtlCol="0">
            <a:spAutoFit/>
          </a:bodyPr>
          <a:lstStyle/>
          <a:p>
            <a:pPr marL="461963" indent="-285750" algn="just">
              <a:spcAft>
                <a:spcPts val="244"/>
              </a:spcAft>
              <a:buFont typeface="Arial" panose="020B0604020202020204" pitchFamily="34" charset="0"/>
              <a:buChar char="•"/>
            </a:pPr>
            <a:r>
              <a:rPr kumimoji="1" lang="ja-JP" altLang="en-US" sz="1600" dirty="0">
                <a:latin typeface="Meiryo UI" panose="020B0604030504040204" pitchFamily="50" charset="-128"/>
                <a:ea typeface="Meiryo UI" panose="020B0604030504040204" pitchFamily="50" charset="-128"/>
              </a:rPr>
              <a:t>（例）高速道路等の出口渋滞の最後尾が路肩上にある場合に、仮に、路肩における渋滞車列が、路肩走行禁止の規定により違法だと解されるのであれば、自動運転車は、渋滞の側方を通過した後、分岐部において渋滞に割り込む形で流出せざるを得ない（その場合、無理に割り込むこととなるので、事故を起こすリスクがある）。</a:t>
            </a:r>
            <a:endParaRPr kumimoji="1" lang="en-US" altLang="ja-JP" sz="1600" strike="sngStrike" dirty="0">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62DECF33-A5C5-4CDB-9338-8C289997C592}"/>
              </a:ext>
            </a:extLst>
          </p:cNvPr>
          <p:cNvSpPr txBox="1"/>
          <p:nvPr/>
        </p:nvSpPr>
        <p:spPr>
          <a:xfrm>
            <a:off x="74372" y="5296939"/>
            <a:ext cx="9765182" cy="1077218"/>
          </a:xfrm>
          <a:prstGeom prst="rect">
            <a:avLst/>
          </a:prstGeom>
          <a:noFill/>
        </p:spPr>
        <p:txBody>
          <a:bodyPr wrap="square" rtlCol="0">
            <a:spAutoFit/>
          </a:bodyPr>
          <a:lstStyle/>
          <a:p>
            <a:pPr marL="108000" indent="-285750" algn="just">
              <a:buFont typeface="Arial" panose="020B0604020202020204" pitchFamily="34" charset="0"/>
              <a:buChar char="•"/>
            </a:pPr>
            <a:r>
              <a:rPr lang="ja-JP" altLang="en-US" sz="1600" dirty="0">
                <a:effectLst/>
                <a:latin typeface="メイリオ" panose="020B0604030504040204" pitchFamily="50" charset="-128"/>
                <a:ea typeface="メイリオ" panose="020B0604030504040204" pitchFamily="50" charset="-128"/>
                <a:cs typeface="ＭＳ Ｐゴシック" panose="020B0600070205080204" pitchFamily="50" charset="-128"/>
              </a:rPr>
              <a:t>（例）</a:t>
            </a:r>
            <a:r>
              <a:rPr lang="ja-JP" altLang="ja-JP" sz="1600" dirty="0">
                <a:effectLst/>
                <a:latin typeface="メイリオ" panose="020B0604030504040204" pitchFamily="50" charset="-128"/>
                <a:ea typeface="メイリオ" panose="020B0604030504040204" pitchFamily="50" charset="-128"/>
                <a:cs typeface="ＭＳ Ｐゴシック" panose="020B0600070205080204" pitchFamily="50" charset="-128"/>
              </a:rPr>
              <a:t>流出ランプから本線部まで渋滞が発生している場合において、本線の車線上で停車することが交通の危険を生じさせるおそれがあるときには、十分な幅員のある路肩に停車することはやむを得ないものと考えられる。</a:t>
            </a:r>
            <a:endParaRPr lang="en-US" altLang="ja-JP" sz="1600" dirty="0">
              <a:effectLst/>
              <a:latin typeface="メイリオ" panose="020B0604030504040204" pitchFamily="50" charset="-128"/>
              <a:ea typeface="メイリオ" panose="020B0604030504040204" pitchFamily="50" charset="-128"/>
              <a:cs typeface="ＭＳ Ｐゴシック" panose="020B0600070205080204" pitchFamily="50" charset="-128"/>
            </a:endParaRPr>
          </a:p>
          <a:p>
            <a:pPr algn="just"/>
            <a:endParaRPr kumimoji="1" lang="ja-JP" altLang="en-US" sz="1600" strike="sngStrike" dirty="0">
              <a:solidFill>
                <a:srgbClr val="FF0000"/>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2F10759A-EF5A-40C9-B482-778A080CB6EA}"/>
              </a:ext>
            </a:extLst>
          </p:cNvPr>
          <p:cNvSpPr txBox="1"/>
          <p:nvPr/>
        </p:nvSpPr>
        <p:spPr>
          <a:xfrm>
            <a:off x="300793" y="4774718"/>
            <a:ext cx="1903071" cy="369332"/>
          </a:xfrm>
          <a:prstGeom prst="rect">
            <a:avLst/>
          </a:prstGeom>
          <a:noFill/>
        </p:spPr>
        <p:txBody>
          <a:bodyPr wrap="square" rtlCol="0">
            <a:spAutoFit/>
          </a:bodyPr>
          <a:lstStyle/>
          <a:p>
            <a:r>
              <a:rPr kumimoji="1" lang="ja-JP" altLang="en-US" dirty="0">
                <a:latin typeface="ＭＳ ゴシック" panose="020B0609070205080204" pitchFamily="49" charset="-128"/>
                <a:ea typeface="ＭＳ ゴシック" panose="020B0609070205080204" pitchFamily="49" charset="-128"/>
              </a:rPr>
              <a:t>＜警察庁意見＞</a:t>
            </a:r>
            <a:endParaRPr kumimoji="1" lang="en-US" altLang="ja-JP" dirty="0">
              <a:latin typeface="ＭＳ ゴシック" panose="020B0609070205080204" pitchFamily="49" charset="-128"/>
              <a:ea typeface="ＭＳ ゴシック" panose="020B0609070205080204" pitchFamily="49" charset="-128"/>
            </a:endParaRPr>
          </a:p>
        </p:txBody>
      </p:sp>
      <p:sp>
        <p:nvSpPr>
          <p:cNvPr id="289" name="テキスト ボックス 288">
            <a:extLst>
              <a:ext uri="{FF2B5EF4-FFF2-40B4-BE49-F238E27FC236}">
                <a16:creationId xmlns:a16="http://schemas.microsoft.com/office/drawing/2014/main" id="{B3E5C71F-CAB4-409A-A929-BDA3B1C30FA9}"/>
              </a:ext>
            </a:extLst>
          </p:cNvPr>
          <p:cNvSpPr txBox="1"/>
          <p:nvPr/>
        </p:nvSpPr>
        <p:spPr>
          <a:xfrm>
            <a:off x="-49287" y="833970"/>
            <a:ext cx="3549747" cy="584775"/>
          </a:xfrm>
          <a:prstGeom prst="rect">
            <a:avLst/>
          </a:prstGeom>
          <a:noFill/>
        </p:spPr>
        <p:txBody>
          <a:bodyPr wrap="square" rtlCol="0">
            <a:spAutoFit/>
          </a:bodyPr>
          <a:lstStyle/>
          <a:p>
            <a:pPr marL="461963" indent="-285750" algn="just">
              <a:spcAft>
                <a:spcPts val="244"/>
              </a:spcAft>
              <a:buFont typeface="Arial" panose="020B0604020202020204" pitchFamily="34" charset="0"/>
              <a:buChar char="•"/>
            </a:pPr>
            <a:r>
              <a:rPr kumimoji="1" lang="ja-JP" altLang="en-US" sz="1600" dirty="0">
                <a:solidFill>
                  <a:schemeClr val="tx1"/>
                </a:solidFill>
                <a:latin typeface="Meiryo UI" panose="020B0604030504040204" pitchFamily="50" charset="-128"/>
                <a:ea typeface="Meiryo UI" panose="020B0604030504040204" pitchFamily="50" charset="-128"/>
              </a:rPr>
              <a:t>○県○市○○　○○高速道路　○○出口</a:t>
            </a:r>
            <a:endParaRPr kumimoji="1" lang="en-US" altLang="ja-JP" sz="1600" dirty="0">
              <a:solidFill>
                <a:schemeClr val="tx1"/>
              </a:solidFill>
              <a:latin typeface="Meiryo UI" panose="020B0604030504040204" pitchFamily="50" charset="-128"/>
              <a:ea typeface="Meiryo UI" panose="020B0604030504040204" pitchFamily="50" charset="-128"/>
            </a:endParaRPr>
          </a:p>
        </p:txBody>
      </p:sp>
      <p:sp>
        <p:nvSpPr>
          <p:cNvPr id="290" name="テキスト ボックス 289">
            <a:extLst>
              <a:ext uri="{FF2B5EF4-FFF2-40B4-BE49-F238E27FC236}">
                <a16:creationId xmlns:a16="http://schemas.microsoft.com/office/drawing/2014/main" id="{BACFBF3D-BC87-4BDD-9BC4-1E47A691592B}"/>
              </a:ext>
            </a:extLst>
          </p:cNvPr>
          <p:cNvSpPr txBox="1"/>
          <p:nvPr/>
        </p:nvSpPr>
        <p:spPr>
          <a:xfrm>
            <a:off x="3983627" y="438381"/>
            <a:ext cx="3536608" cy="369332"/>
          </a:xfrm>
          <a:prstGeom prst="rect">
            <a:avLst/>
          </a:prstGeom>
          <a:noFill/>
        </p:spPr>
        <p:txBody>
          <a:bodyPr wrap="square" rtlCol="0">
            <a:spAutoFit/>
          </a:bodyPr>
          <a:lstStyle/>
          <a:p>
            <a:r>
              <a:rPr kumimoji="1" lang="ja-JP" altLang="en-US" dirty="0">
                <a:latin typeface="ＭＳ ゴシック" panose="020B0609070205080204" pitchFamily="49" charset="-128"/>
                <a:ea typeface="ＭＳ ゴシック" panose="020B0609070205080204" pitchFamily="49" charset="-128"/>
              </a:rPr>
              <a:t>＜具体的な状況・問題点＞</a:t>
            </a:r>
            <a:endParaRPr kumimoji="1" lang="en-US" altLang="ja-JP" dirty="0">
              <a:latin typeface="ＭＳ ゴシック" panose="020B0609070205080204" pitchFamily="49" charset="-128"/>
              <a:ea typeface="ＭＳ ゴシック" panose="020B0609070205080204" pitchFamily="49" charset="-128"/>
            </a:endParaRPr>
          </a:p>
        </p:txBody>
      </p:sp>
      <p:sp>
        <p:nvSpPr>
          <p:cNvPr id="291" name="テキスト ボックス 290">
            <a:extLst>
              <a:ext uri="{FF2B5EF4-FFF2-40B4-BE49-F238E27FC236}">
                <a16:creationId xmlns:a16="http://schemas.microsoft.com/office/drawing/2014/main" id="{126FC6C1-EDC5-4058-9E9B-141ED8E93267}"/>
              </a:ext>
            </a:extLst>
          </p:cNvPr>
          <p:cNvSpPr txBox="1"/>
          <p:nvPr/>
        </p:nvSpPr>
        <p:spPr>
          <a:xfrm>
            <a:off x="4061059" y="4134886"/>
            <a:ext cx="5808231" cy="610424"/>
          </a:xfrm>
          <a:prstGeom prst="rect">
            <a:avLst/>
          </a:prstGeom>
          <a:noFill/>
        </p:spPr>
        <p:txBody>
          <a:bodyPr wrap="square" rtlCol="0">
            <a:spAutoFit/>
          </a:bodyPr>
          <a:lstStyle/>
          <a:p>
            <a:pPr marL="461963" indent="-285750" algn="just">
              <a:spcAft>
                <a:spcPts val="244"/>
              </a:spcAft>
              <a:buFont typeface="Arial" panose="020B0604020202020204" pitchFamily="34" charset="0"/>
              <a:buChar char="•"/>
            </a:pPr>
            <a:r>
              <a:rPr kumimoji="1" lang="ja-JP" altLang="en-US" sz="1600" dirty="0">
                <a:latin typeface="Meiryo UI" panose="020B0604030504040204" pitchFamily="50" charset="-128"/>
                <a:ea typeface="Meiryo UI" panose="020B0604030504040204" pitchFamily="50" charset="-128"/>
              </a:rPr>
              <a:t>（例）道路交通法第</a:t>
            </a:r>
            <a:r>
              <a:rPr kumimoji="1" lang="en-US" altLang="ja-JP" sz="1600" dirty="0">
                <a:latin typeface="Meiryo UI" panose="020B0604030504040204" pitchFamily="50" charset="-128"/>
                <a:ea typeface="Meiryo UI" panose="020B0604030504040204" pitchFamily="50" charset="-128"/>
              </a:rPr>
              <a:t>75</a:t>
            </a:r>
            <a:r>
              <a:rPr kumimoji="1" lang="ja-JP" altLang="en-US" sz="1600" dirty="0">
                <a:latin typeface="Meiryo UI" panose="020B0604030504040204" pitchFamily="50" charset="-128"/>
                <a:ea typeface="Meiryo UI" panose="020B0604030504040204" pitchFamily="50" charset="-128"/>
              </a:rPr>
              <a:t>条の８第１項第２号</a:t>
            </a:r>
            <a:endParaRPr kumimoji="1" lang="en-US" altLang="ja-JP" sz="1600" dirty="0">
              <a:latin typeface="Meiryo UI" panose="020B0604030504040204" pitchFamily="50" charset="-128"/>
              <a:ea typeface="Meiryo UI" panose="020B0604030504040204" pitchFamily="50" charset="-128"/>
            </a:endParaRPr>
          </a:p>
          <a:p>
            <a:pPr marL="461963" indent="-285750" algn="just">
              <a:spcAft>
                <a:spcPts val="244"/>
              </a:spcAft>
              <a:buFont typeface="Arial" panose="020B0604020202020204" pitchFamily="34" charset="0"/>
              <a:buChar char="•"/>
            </a:pPr>
            <a:r>
              <a:rPr kumimoji="1" lang="ja-JP" altLang="en-US" sz="1600" dirty="0">
                <a:latin typeface="Meiryo UI" panose="020B0604030504040204" pitchFamily="50" charset="-128"/>
                <a:ea typeface="Meiryo UI" panose="020B0604030504040204" pitchFamily="50" charset="-128"/>
              </a:rPr>
              <a:t>（例）道路交通法第</a:t>
            </a:r>
            <a:r>
              <a:rPr kumimoji="1" lang="en-US" altLang="ja-JP" sz="1600" dirty="0">
                <a:latin typeface="Meiryo UI" panose="020B0604030504040204" pitchFamily="50" charset="-128"/>
                <a:ea typeface="Meiryo UI" panose="020B0604030504040204" pitchFamily="50" charset="-128"/>
              </a:rPr>
              <a:t>17</a:t>
            </a:r>
            <a:r>
              <a:rPr kumimoji="1" lang="ja-JP" altLang="en-US" sz="1600" dirty="0">
                <a:latin typeface="Meiryo UI" panose="020B0604030504040204" pitchFamily="50" charset="-128"/>
                <a:ea typeface="Meiryo UI" panose="020B0604030504040204" pitchFamily="50" charset="-128"/>
              </a:rPr>
              <a:t>条第１項</a:t>
            </a:r>
            <a:endParaRPr kumimoji="1" lang="en-US" altLang="ja-JP" sz="1600" dirty="0">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DC9565FC-5364-44EE-AD31-E2345A922DD5}"/>
              </a:ext>
            </a:extLst>
          </p:cNvPr>
          <p:cNvSpPr/>
          <p:nvPr/>
        </p:nvSpPr>
        <p:spPr>
          <a:xfrm>
            <a:off x="8710125" y="9354"/>
            <a:ext cx="1195875" cy="424155"/>
          </a:xfrm>
          <a:prstGeom prst="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2" name="テキスト ボックス 291">
            <a:extLst>
              <a:ext uri="{FF2B5EF4-FFF2-40B4-BE49-F238E27FC236}">
                <a16:creationId xmlns:a16="http://schemas.microsoft.com/office/drawing/2014/main" id="{5B880D8F-C778-4E7E-9EB1-D1E9ABA9B406}"/>
              </a:ext>
            </a:extLst>
          </p:cNvPr>
          <p:cNvSpPr txBox="1"/>
          <p:nvPr/>
        </p:nvSpPr>
        <p:spPr>
          <a:xfrm>
            <a:off x="8749617" y="-25494"/>
            <a:ext cx="1491805" cy="461665"/>
          </a:xfrm>
          <a:prstGeom prst="rect">
            <a:avLst/>
          </a:prstGeom>
          <a:noFill/>
        </p:spPr>
        <p:txBody>
          <a:bodyPr wrap="square" rtlCol="0">
            <a:spAutoFit/>
          </a:bodyPr>
          <a:lstStyle/>
          <a:p>
            <a:r>
              <a:rPr kumimoji="1" lang="ja-JP" altLang="en-US" sz="2400" dirty="0">
                <a:solidFill>
                  <a:srgbClr val="FF0000"/>
                </a:solidFill>
                <a:latin typeface="ＭＳ ゴシック" panose="020B0609070205080204" pitchFamily="49" charset="-128"/>
                <a:ea typeface="ＭＳ ゴシック" panose="020B0609070205080204" pitchFamily="49" charset="-128"/>
              </a:rPr>
              <a:t>記載例</a:t>
            </a:r>
            <a:endParaRPr kumimoji="1" lang="en-US" altLang="ja-JP" sz="2400" dirty="0">
              <a:solidFill>
                <a:srgbClr val="FF0000"/>
              </a:solidFill>
              <a:latin typeface="ＭＳ ゴシック" panose="020B0609070205080204" pitchFamily="49" charset="-128"/>
              <a:ea typeface="ＭＳ ゴシック" panose="020B0609070205080204" pitchFamily="49" charset="-128"/>
            </a:endParaRPr>
          </a:p>
        </p:txBody>
      </p:sp>
      <p:sp>
        <p:nvSpPr>
          <p:cNvPr id="293" name="テキスト ボックス 292">
            <a:extLst>
              <a:ext uri="{FF2B5EF4-FFF2-40B4-BE49-F238E27FC236}">
                <a16:creationId xmlns:a16="http://schemas.microsoft.com/office/drawing/2014/main" id="{82DFB5BE-0728-46FC-A1C9-150F81C512D8}"/>
              </a:ext>
            </a:extLst>
          </p:cNvPr>
          <p:cNvSpPr txBox="1"/>
          <p:nvPr/>
        </p:nvSpPr>
        <p:spPr>
          <a:xfrm>
            <a:off x="3779541" y="3680810"/>
            <a:ext cx="6269616" cy="369332"/>
          </a:xfrm>
          <a:prstGeom prst="rect">
            <a:avLst/>
          </a:prstGeom>
          <a:noFill/>
        </p:spPr>
        <p:txBody>
          <a:bodyPr wrap="square" rtlCol="0">
            <a:spAutoFit/>
          </a:bodyPr>
          <a:lstStyle/>
          <a:p>
            <a:r>
              <a:rPr kumimoji="1" lang="ja-JP" altLang="en-US" dirty="0">
                <a:latin typeface="ＭＳ ゴシック" panose="020B0609070205080204" pitchFamily="49" charset="-128"/>
                <a:ea typeface="ＭＳ ゴシック" panose="020B0609070205080204" pitchFamily="49" charset="-128"/>
              </a:rPr>
              <a:t>＜解釈に関わりがあると考えられる道路交通法令の規定＞</a:t>
            </a:r>
            <a:endParaRPr kumimoji="1" lang="en-US" altLang="ja-JP" dirty="0">
              <a:latin typeface="ＭＳ ゴシック" panose="020B0609070205080204" pitchFamily="49" charset="-128"/>
              <a:ea typeface="ＭＳ ゴシック" panose="020B0609070205080204" pitchFamily="49" charset="-128"/>
            </a:endParaRPr>
          </a:p>
        </p:txBody>
      </p:sp>
      <p:sp>
        <p:nvSpPr>
          <p:cNvPr id="294" name="テキスト ボックス 293">
            <a:extLst>
              <a:ext uri="{FF2B5EF4-FFF2-40B4-BE49-F238E27FC236}">
                <a16:creationId xmlns:a16="http://schemas.microsoft.com/office/drawing/2014/main" id="{285CAF27-BE4E-4100-8959-FCF9597E339C}"/>
              </a:ext>
            </a:extLst>
          </p:cNvPr>
          <p:cNvSpPr txBox="1"/>
          <p:nvPr/>
        </p:nvSpPr>
        <p:spPr>
          <a:xfrm>
            <a:off x="4061059" y="2411218"/>
            <a:ext cx="3536608" cy="369332"/>
          </a:xfrm>
          <a:prstGeom prst="rect">
            <a:avLst/>
          </a:prstGeom>
          <a:noFill/>
        </p:spPr>
        <p:txBody>
          <a:bodyPr wrap="square" rtlCol="0">
            <a:spAutoFit/>
          </a:bodyPr>
          <a:lstStyle/>
          <a:p>
            <a:r>
              <a:rPr kumimoji="1" lang="ja-JP" altLang="en-US" dirty="0">
                <a:latin typeface="ＭＳ ゴシック" panose="020B0609070205080204" pitchFamily="49" charset="-128"/>
                <a:ea typeface="ＭＳ ゴシック" panose="020B0609070205080204" pitchFamily="49" charset="-128"/>
              </a:rPr>
              <a:t>＜事業者の考える解決策＞</a:t>
            </a:r>
            <a:endParaRPr kumimoji="1" lang="en-US" altLang="ja-JP" dirty="0">
              <a:latin typeface="ＭＳ ゴシック" panose="020B0609070205080204" pitchFamily="49" charset="-128"/>
              <a:ea typeface="ＭＳ ゴシック" panose="020B0609070205080204" pitchFamily="49" charset="-128"/>
            </a:endParaRPr>
          </a:p>
        </p:txBody>
      </p:sp>
      <p:sp>
        <p:nvSpPr>
          <p:cNvPr id="295" name="テキスト ボックス 294">
            <a:extLst>
              <a:ext uri="{FF2B5EF4-FFF2-40B4-BE49-F238E27FC236}">
                <a16:creationId xmlns:a16="http://schemas.microsoft.com/office/drawing/2014/main" id="{A4BF1B3A-208F-416B-B45F-BC7169861140}"/>
              </a:ext>
            </a:extLst>
          </p:cNvPr>
          <p:cNvSpPr txBox="1"/>
          <p:nvPr/>
        </p:nvSpPr>
        <p:spPr>
          <a:xfrm>
            <a:off x="3989144" y="2761744"/>
            <a:ext cx="5850410" cy="830997"/>
          </a:xfrm>
          <a:prstGeom prst="rect">
            <a:avLst/>
          </a:prstGeom>
          <a:noFill/>
        </p:spPr>
        <p:txBody>
          <a:bodyPr wrap="square" rtlCol="0">
            <a:spAutoFit/>
          </a:bodyPr>
          <a:lstStyle/>
          <a:p>
            <a:pPr marL="461963" indent="-285750" algn="just">
              <a:spcAft>
                <a:spcPts val="244"/>
              </a:spcAft>
              <a:buFont typeface="Arial" panose="020B0604020202020204" pitchFamily="34" charset="0"/>
              <a:buChar char="•"/>
            </a:pPr>
            <a:r>
              <a:rPr lang="ja-JP" altLang="en-US" sz="1600" dirty="0">
                <a:latin typeface="メイリオ" panose="020B0604030504040204" pitchFamily="50" charset="-128"/>
                <a:ea typeface="メイリオ" panose="020B0604030504040204" pitchFamily="50" charset="-128"/>
              </a:rPr>
              <a:t>（例）同様の状況においては、他の車両の動きに合わせて、渋滞車列の最後尾に並び、路肩走行することとしたい。</a:t>
            </a:r>
            <a:endParaRPr lang="en-US" altLang="ja-JP" sz="1600" dirty="0">
              <a:latin typeface="メイリオ" panose="020B0604030504040204" pitchFamily="50" charset="-128"/>
              <a:ea typeface="メイリオ" panose="020B0604030504040204" pitchFamily="50" charset="-128"/>
            </a:endParaRPr>
          </a:p>
        </p:txBody>
      </p:sp>
      <p:grpSp>
        <p:nvGrpSpPr>
          <p:cNvPr id="20" name="グループ化 19">
            <a:extLst>
              <a:ext uri="{FF2B5EF4-FFF2-40B4-BE49-F238E27FC236}">
                <a16:creationId xmlns:a16="http://schemas.microsoft.com/office/drawing/2014/main" id="{3610EDC7-32ED-4320-8057-CB7963818CD3}"/>
              </a:ext>
            </a:extLst>
          </p:cNvPr>
          <p:cNvGrpSpPr/>
          <p:nvPr/>
        </p:nvGrpSpPr>
        <p:grpSpPr>
          <a:xfrm>
            <a:off x="282641" y="1847604"/>
            <a:ext cx="3462867" cy="1191705"/>
            <a:chOff x="0" y="0"/>
            <a:chExt cx="4190865" cy="1570807"/>
          </a:xfrm>
        </p:grpSpPr>
        <p:sp>
          <p:nvSpPr>
            <p:cNvPr id="21" name="フリーフォーム 922">
              <a:extLst>
                <a:ext uri="{FF2B5EF4-FFF2-40B4-BE49-F238E27FC236}">
                  <a16:creationId xmlns:a16="http://schemas.microsoft.com/office/drawing/2014/main" id="{37A8A3A9-32D4-4621-BF5C-197F3A7A4144}"/>
                </a:ext>
              </a:extLst>
            </p:cNvPr>
            <p:cNvSpPr/>
            <p:nvPr/>
          </p:nvSpPr>
          <p:spPr>
            <a:xfrm rot="16200000" flipH="1">
              <a:off x="1852562" y="199391"/>
              <a:ext cx="393346" cy="898074"/>
            </a:xfrm>
            <a:custGeom>
              <a:avLst/>
              <a:gdLst>
                <a:gd name="connsiteX0" fmla="*/ 470647 w 618564"/>
                <a:gd name="connsiteY0" fmla="*/ 712694 h 726141"/>
                <a:gd name="connsiteX1" fmla="*/ 524435 w 618564"/>
                <a:gd name="connsiteY1" fmla="*/ 672353 h 726141"/>
                <a:gd name="connsiteX2" fmla="*/ 0 w 618564"/>
                <a:gd name="connsiteY2" fmla="*/ 685800 h 726141"/>
                <a:gd name="connsiteX3" fmla="*/ 484094 w 618564"/>
                <a:gd name="connsiteY3" fmla="*/ 0 h 726141"/>
                <a:gd name="connsiteX4" fmla="*/ 497541 w 618564"/>
                <a:gd name="connsiteY4" fmla="*/ 672353 h 726141"/>
                <a:gd name="connsiteX5" fmla="*/ 618564 w 618564"/>
                <a:gd name="connsiteY5" fmla="*/ 726141 h 726141"/>
                <a:gd name="connsiteX6" fmla="*/ 470647 w 618564"/>
                <a:gd name="connsiteY6" fmla="*/ 712694 h 726141"/>
                <a:gd name="connsiteX0" fmla="*/ 470647 w 524435"/>
                <a:gd name="connsiteY0" fmla="*/ 712694 h 712694"/>
                <a:gd name="connsiteX1" fmla="*/ 524435 w 524435"/>
                <a:gd name="connsiteY1" fmla="*/ 672353 h 712694"/>
                <a:gd name="connsiteX2" fmla="*/ 0 w 524435"/>
                <a:gd name="connsiteY2" fmla="*/ 685800 h 712694"/>
                <a:gd name="connsiteX3" fmla="*/ 484094 w 524435"/>
                <a:gd name="connsiteY3" fmla="*/ 0 h 712694"/>
                <a:gd name="connsiteX4" fmla="*/ 497541 w 524435"/>
                <a:gd name="connsiteY4" fmla="*/ 672353 h 712694"/>
                <a:gd name="connsiteX5" fmla="*/ 470647 w 524435"/>
                <a:gd name="connsiteY5" fmla="*/ 712694 h 712694"/>
                <a:gd name="connsiteX0" fmla="*/ 497541 w 524435"/>
                <a:gd name="connsiteY0" fmla="*/ 672353 h 685800"/>
                <a:gd name="connsiteX1" fmla="*/ 524435 w 524435"/>
                <a:gd name="connsiteY1" fmla="*/ 672353 h 685800"/>
                <a:gd name="connsiteX2" fmla="*/ 0 w 524435"/>
                <a:gd name="connsiteY2" fmla="*/ 685800 h 685800"/>
                <a:gd name="connsiteX3" fmla="*/ 484094 w 524435"/>
                <a:gd name="connsiteY3" fmla="*/ 0 h 685800"/>
                <a:gd name="connsiteX4" fmla="*/ 497541 w 524435"/>
                <a:gd name="connsiteY4" fmla="*/ 672353 h 685800"/>
                <a:gd name="connsiteX0" fmla="*/ 497544 w 524435"/>
                <a:gd name="connsiteY0" fmla="*/ 708591 h 708591"/>
                <a:gd name="connsiteX1" fmla="*/ 524435 w 524435"/>
                <a:gd name="connsiteY1" fmla="*/ 672353 h 708591"/>
                <a:gd name="connsiteX2" fmla="*/ 0 w 524435"/>
                <a:gd name="connsiteY2" fmla="*/ 685800 h 708591"/>
                <a:gd name="connsiteX3" fmla="*/ 484094 w 524435"/>
                <a:gd name="connsiteY3" fmla="*/ 0 h 708591"/>
                <a:gd name="connsiteX4" fmla="*/ 497544 w 524435"/>
                <a:gd name="connsiteY4" fmla="*/ 708591 h 708591"/>
                <a:gd name="connsiteX0" fmla="*/ 497544 w 549310"/>
                <a:gd name="connsiteY0" fmla="*/ 708591 h 708591"/>
                <a:gd name="connsiteX1" fmla="*/ 549310 w 549310"/>
                <a:gd name="connsiteY1" fmla="*/ 708591 h 708591"/>
                <a:gd name="connsiteX2" fmla="*/ 0 w 549310"/>
                <a:gd name="connsiteY2" fmla="*/ 685800 h 708591"/>
                <a:gd name="connsiteX3" fmla="*/ 484094 w 549310"/>
                <a:gd name="connsiteY3" fmla="*/ 0 h 708591"/>
                <a:gd name="connsiteX4" fmla="*/ 497544 w 549310"/>
                <a:gd name="connsiteY4" fmla="*/ 708591 h 708591"/>
                <a:gd name="connsiteX0" fmla="*/ 522416 w 574182"/>
                <a:gd name="connsiteY0" fmla="*/ 708591 h 708591"/>
                <a:gd name="connsiteX1" fmla="*/ 574182 w 574182"/>
                <a:gd name="connsiteY1" fmla="*/ 708591 h 708591"/>
                <a:gd name="connsiteX2" fmla="*/ 0 w 574182"/>
                <a:gd name="connsiteY2" fmla="*/ 706507 h 708591"/>
                <a:gd name="connsiteX3" fmla="*/ 508966 w 574182"/>
                <a:gd name="connsiteY3" fmla="*/ 0 h 708591"/>
                <a:gd name="connsiteX4" fmla="*/ 522416 w 574182"/>
                <a:gd name="connsiteY4" fmla="*/ 708591 h 708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4182" h="708591">
                  <a:moveTo>
                    <a:pt x="522416" y="708591"/>
                  </a:moveTo>
                  <a:lnTo>
                    <a:pt x="574182" y="708591"/>
                  </a:lnTo>
                  <a:lnTo>
                    <a:pt x="0" y="706507"/>
                  </a:lnTo>
                  <a:lnTo>
                    <a:pt x="508966" y="0"/>
                  </a:lnTo>
                  <a:lnTo>
                    <a:pt x="522416" y="708591"/>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050" b="0" i="0" u="none" strike="noStrike" kern="120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cs typeface="+mn-cs"/>
              </a:endParaRPr>
            </a:p>
          </p:txBody>
        </p:sp>
        <p:sp>
          <p:nvSpPr>
            <p:cNvPr id="22" name="フリーフォーム 923">
              <a:extLst>
                <a:ext uri="{FF2B5EF4-FFF2-40B4-BE49-F238E27FC236}">
                  <a16:creationId xmlns:a16="http://schemas.microsoft.com/office/drawing/2014/main" id="{9F161537-698C-465C-A27F-16987C533E79}"/>
                </a:ext>
              </a:extLst>
            </p:cNvPr>
            <p:cNvSpPr/>
            <p:nvPr/>
          </p:nvSpPr>
          <p:spPr>
            <a:xfrm rot="16200000" flipH="1">
              <a:off x="2914650" y="-432710"/>
              <a:ext cx="827310" cy="1692729"/>
            </a:xfrm>
            <a:custGeom>
              <a:avLst/>
              <a:gdLst>
                <a:gd name="connsiteX0" fmla="*/ 537883 w 1035424"/>
                <a:gd name="connsiteY0" fmla="*/ 13447 h 1102659"/>
                <a:gd name="connsiteX1" fmla="*/ 0 w 1035424"/>
                <a:gd name="connsiteY1" fmla="*/ 887506 h 1102659"/>
                <a:gd name="connsiteX2" fmla="*/ 430306 w 1035424"/>
                <a:gd name="connsiteY2" fmla="*/ 1102659 h 1102659"/>
                <a:gd name="connsiteX3" fmla="*/ 995083 w 1035424"/>
                <a:gd name="connsiteY3" fmla="*/ 242047 h 1102659"/>
                <a:gd name="connsiteX4" fmla="*/ 1035424 w 1035424"/>
                <a:gd name="connsiteY4" fmla="*/ 242047 h 1102659"/>
                <a:gd name="connsiteX5" fmla="*/ 1021977 w 1035424"/>
                <a:gd name="connsiteY5" fmla="*/ 0 h 1102659"/>
                <a:gd name="connsiteX6" fmla="*/ 537883 w 1035424"/>
                <a:gd name="connsiteY6" fmla="*/ 13447 h 1102659"/>
                <a:gd name="connsiteX0" fmla="*/ 537883 w 1035424"/>
                <a:gd name="connsiteY0" fmla="*/ 2196 h 1091408"/>
                <a:gd name="connsiteX1" fmla="*/ 0 w 1035424"/>
                <a:gd name="connsiteY1" fmla="*/ 876255 h 1091408"/>
                <a:gd name="connsiteX2" fmla="*/ 430306 w 1035424"/>
                <a:gd name="connsiteY2" fmla="*/ 1091408 h 1091408"/>
                <a:gd name="connsiteX3" fmla="*/ 995083 w 1035424"/>
                <a:gd name="connsiteY3" fmla="*/ 230796 h 1091408"/>
                <a:gd name="connsiteX4" fmla="*/ 1035424 w 1035424"/>
                <a:gd name="connsiteY4" fmla="*/ 230796 h 1091408"/>
                <a:gd name="connsiteX5" fmla="*/ 1021977 w 1035424"/>
                <a:gd name="connsiteY5" fmla="*/ 0 h 1091408"/>
                <a:gd name="connsiteX6" fmla="*/ 537883 w 1035424"/>
                <a:gd name="connsiteY6" fmla="*/ 2196 h 1091408"/>
                <a:gd name="connsiteX0" fmla="*/ 537883 w 1035424"/>
                <a:gd name="connsiteY0" fmla="*/ 2196 h 1042651"/>
                <a:gd name="connsiteX1" fmla="*/ 0 w 1035424"/>
                <a:gd name="connsiteY1" fmla="*/ 876255 h 1042651"/>
                <a:gd name="connsiteX2" fmla="*/ 495390 w 1035424"/>
                <a:gd name="connsiteY2" fmla="*/ 1042651 h 1042651"/>
                <a:gd name="connsiteX3" fmla="*/ 995083 w 1035424"/>
                <a:gd name="connsiteY3" fmla="*/ 230796 h 1042651"/>
                <a:gd name="connsiteX4" fmla="*/ 1035424 w 1035424"/>
                <a:gd name="connsiteY4" fmla="*/ 230796 h 1042651"/>
                <a:gd name="connsiteX5" fmla="*/ 1021977 w 1035424"/>
                <a:gd name="connsiteY5" fmla="*/ 0 h 1042651"/>
                <a:gd name="connsiteX6" fmla="*/ 537883 w 1035424"/>
                <a:gd name="connsiteY6" fmla="*/ 2196 h 1042651"/>
                <a:gd name="connsiteX0" fmla="*/ 537883 w 1035424"/>
                <a:gd name="connsiteY0" fmla="*/ 2196 h 1042651"/>
                <a:gd name="connsiteX1" fmla="*/ 0 w 1035424"/>
                <a:gd name="connsiteY1" fmla="*/ 876255 h 1042651"/>
                <a:gd name="connsiteX2" fmla="*/ 495390 w 1035424"/>
                <a:gd name="connsiteY2" fmla="*/ 1042651 h 1042651"/>
                <a:gd name="connsiteX3" fmla="*/ 995084 w 1035424"/>
                <a:gd name="connsiteY3" fmla="*/ 294558 h 1042651"/>
                <a:gd name="connsiteX4" fmla="*/ 1035424 w 1035424"/>
                <a:gd name="connsiteY4" fmla="*/ 230796 h 1042651"/>
                <a:gd name="connsiteX5" fmla="*/ 1021977 w 1035424"/>
                <a:gd name="connsiteY5" fmla="*/ 0 h 1042651"/>
                <a:gd name="connsiteX6" fmla="*/ 537883 w 1035424"/>
                <a:gd name="connsiteY6" fmla="*/ 2196 h 1042651"/>
                <a:gd name="connsiteX0" fmla="*/ 537883 w 1035424"/>
                <a:gd name="connsiteY0" fmla="*/ 2196 h 1042651"/>
                <a:gd name="connsiteX1" fmla="*/ 0 w 1035424"/>
                <a:gd name="connsiteY1" fmla="*/ 876255 h 1042651"/>
                <a:gd name="connsiteX2" fmla="*/ 495390 w 1035424"/>
                <a:gd name="connsiteY2" fmla="*/ 1042651 h 1042651"/>
                <a:gd name="connsiteX3" fmla="*/ 1012834 w 1035424"/>
                <a:gd name="connsiteY3" fmla="*/ 279557 h 1042651"/>
                <a:gd name="connsiteX4" fmla="*/ 1035424 w 1035424"/>
                <a:gd name="connsiteY4" fmla="*/ 230796 h 1042651"/>
                <a:gd name="connsiteX5" fmla="*/ 1021977 w 1035424"/>
                <a:gd name="connsiteY5" fmla="*/ 0 h 1042651"/>
                <a:gd name="connsiteX6" fmla="*/ 537883 w 1035424"/>
                <a:gd name="connsiteY6" fmla="*/ 2196 h 1042651"/>
                <a:gd name="connsiteX0" fmla="*/ 537883 w 1035424"/>
                <a:gd name="connsiteY0" fmla="*/ 2196 h 1042651"/>
                <a:gd name="connsiteX1" fmla="*/ 0 w 1035424"/>
                <a:gd name="connsiteY1" fmla="*/ 876255 h 1042651"/>
                <a:gd name="connsiteX2" fmla="*/ 495390 w 1035424"/>
                <a:gd name="connsiteY2" fmla="*/ 1042651 h 1042651"/>
                <a:gd name="connsiteX3" fmla="*/ 1012834 w 1035424"/>
                <a:gd name="connsiteY3" fmla="*/ 253305 h 1042651"/>
                <a:gd name="connsiteX4" fmla="*/ 1035424 w 1035424"/>
                <a:gd name="connsiteY4" fmla="*/ 230796 h 1042651"/>
                <a:gd name="connsiteX5" fmla="*/ 1021977 w 1035424"/>
                <a:gd name="connsiteY5" fmla="*/ 0 h 1042651"/>
                <a:gd name="connsiteX6" fmla="*/ 537883 w 1035424"/>
                <a:gd name="connsiteY6" fmla="*/ 2196 h 1042651"/>
                <a:gd name="connsiteX0" fmla="*/ 537883 w 1035424"/>
                <a:gd name="connsiteY0" fmla="*/ 2196 h 1042651"/>
                <a:gd name="connsiteX1" fmla="*/ 136091 w 1035424"/>
                <a:gd name="connsiteY1" fmla="*/ 933886 h 1042651"/>
                <a:gd name="connsiteX2" fmla="*/ 0 w 1035424"/>
                <a:gd name="connsiteY2" fmla="*/ 876255 h 1042651"/>
                <a:gd name="connsiteX3" fmla="*/ 495390 w 1035424"/>
                <a:gd name="connsiteY3" fmla="*/ 1042651 h 1042651"/>
                <a:gd name="connsiteX4" fmla="*/ 1012834 w 1035424"/>
                <a:gd name="connsiteY4" fmla="*/ 253305 h 1042651"/>
                <a:gd name="connsiteX5" fmla="*/ 1035424 w 1035424"/>
                <a:gd name="connsiteY5" fmla="*/ 230796 h 1042651"/>
                <a:gd name="connsiteX6" fmla="*/ 1021977 w 1035424"/>
                <a:gd name="connsiteY6" fmla="*/ 0 h 1042651"/>
                <a:gd name="connsiteX7" fmla="*/ 537883 w 1035424"/>
                <a:gd name="connsiteY7" fmla="*/ 2196 h 1042651"/>
                <a:gd name="connsiteX0" fmla="*/ 537883 w 1035424"/>
                <a:gd name="connsiteY0" fmla="*/ 2196 h 1042651"/>
                <a:gd name="connsiteX1" fmla="*/ 633091 w 1035424"/>
                <a:gd name="connsiteY1" fmla="*/ 146272 h 1042651"/>
                <a:gd name="connsiteX2" fmla="*/ 136091 w 1035424"/>
                <a:gd name="connsiteY2" fmla="*/ 933886 h 1042651"/>
                <a:gd name="connsiteX3" fmla="*/ 0 w 1035424"/>
                <a:gd name="connsiteY3" fmla="*/ 876255 h 1042651"/>
                <a:gd name="connsiteX4" fmla="*/ 495390 w 1035424"/>
                <a:gd name="connsiteY4" fmla="*/ 1042651 h 1042651"/>
                <a:gd name="connsiteX5" fmla="*/ 1012834 w 1035424"/>
                <a:gd name="connsiteY5" fmla="*/ 253305 h 1042651"/>
                <a:gd name="connsiteX6" fmla="*/ 1035424 w 1035424"/>
                <a:gd name="connsiteY6" fmla="*/ 230796 h 1042651"/>
                <a:gd name="connsiteX7" fmla="*/ 1021977 w 1035424"/>
                <a:gd name="connsiteY7" fmla="*/ 0 h 1042651"/>
                <a:gd name="connsiteX8" fmla="*/ 537883 w 1035424"/>
                <a:gd name="connsiteY8" fmla="*/ 2196 h 1042651"/>
                <a:gd name="connsiteX0" fmla="*/ 656218 w 1035424"/>
                <a:gd name="connsiteY0" fmla="*/ 0 h 1160470"/>
                <a:gd name="connsiteX1" fmla="*/ 633091 w 1035424"/>
                <a:gd name="connsiteY1" fmla="*/ 264091 h 1160470"/>
                <a:gd name="connsiteX2" fmla="*/ 136091 w 1035424"/>
                <a:gd name="connsiteY2" fmla="*/ 1051705 h 1160470"/>
                <a:gd name="connsiteX3" fmla="*/ 0 w 1035424"/>
                <a:gd name="connsiteY3" fmla="*/ 994074 h 1160470"/>
                <a:gd name="connsiteX4" fmla="*/ 495390 w 1035424"/>
                <a:gd name="connsiteY4" fmla="*/ 1160470 h 1160470"/>
                <a:gd name="connsiteX5" fmla="*/ 1012834 w 1035424"/>
                <a:gd name="connsiteY5" fmla="*/ 371124 h 1160470"/>
                <a:gd name="connsiteX6" fmla="*/ 1035424 w 1035424"/>
                <a:gd name="connsiteY6" fmla="*/ 348615 h 1160470"/>
                <a:gd name="connsiteX7" fmla="*/ 1021977 w 1035424"/>
                <a:gd name="connsiteY7" fmla="*/ 117819 h 1160470"/>
                <a:gd name="connsiteX8" fmla="*/ 656218 w 1035424"/>
                <a:gd name="connsiteY8" fmla="*/ 0 h 1160470"/>
                <a:gd name="connsiteX0" fmla="*/ 656218 w 1035424"/>
                <a:gd name="connsiteY0" fmla="*/ 0 h 1160470"/>
                <a:gd name="connsiteX1" fmla="*/ 633091 w 1035424"/>
                <a:gd name="connsiteY1" fmla="*/ 264091 h 1160470"/>
                <a:gd name="connsiteX2" fmla="*/ 136091 w 1035424"/>
                <a:gd name="connsiteY2" fmla="*/ 1051705 h 1160470"/>
                <a:gd name="connsiteX3" fmla="*/ 0 w 1035424"/>
                <a:gd name="connsiteY3" fmla="*/ 994074 h 1160470"/>
                <a:gd name="connsiteX4" fmla="*/ 495390 w 1035424"/>
                <a:gd name="connsiteY4" fmla="*/ 1160470 h 1160470"/>
                <a:gd name="connsiteX5" fmla="*/ 1012834 w 1035424"/>
                <a:gd name="connsiteY5" fmla="*/ 371124 h 1160470"/>
                <a:gd name="connsiteX6" fmla="*/ 1035424 w 1035424"/>
                <a:gd name="connsiteY6" fmla="*/ 348615 h 1160470"/>
                <a:gd name="connsiteX7" fmla="*/ 1021977 w 1035424"/>
                <a:gd name="connsiteY7" fmla="*/ 12804 h 1160470"/>
                <a:gd name="connsiteX8" fmla="*/ 656218 w 1035424"/>
                <a:gd name="connsiteY8" fmla="*/ 0 h 1160470"/>
                <a:gd name="connsiteX0" fmla="*/ 656218 w 1035424"/>
                <a:gd name="connsiteY0" fmla="*/ 0 h 1160470"/>
                <a:gd name="connsiteX1" fmla="*/ 633091 w 1035424"/>
                <a:gd name="connsiteY1" fmla="*/ 264091 h 1160470"/>
                <a:gd name="connsiteX2" fmla="*/ 136091 w 1035424"/>
                <a:gd name="connsiteY2" fmla="*/ 1051705 h 1160470"/>
                <a:gd name="connsiteX3" fmla="*/ 0 w 1035424"/>
                <a:gd name="connsiteY3" fmla="*/ 994074 h 1160470"/>
                <a:gd name="connsiteX4" fmla="*/ 495390 w 1035424"/>
                <a:gd name="connsiteY4" fmla="*/ 1160470 h 1160470"/>
                <a:gd name="connsiteX5" fmla="*/ 1012834 w 1035424"/>
                <a:gd name="connsiteY5" fmla="*/ 371124 h 1160470"/>
                <a:gd name="connsiteX6" fmla="*/ 1035424 w 1035424"/>
                <a:gd name="connsiteY6" fmla="*/ 269854 h 1160470"/>
                <a:gd name="connsiteX7" fmla="*/ 1021977 w 1035424"/>
                <a:gd name="connsiteY7" fmla="*/ 12804 h 1160470"/>
                <a:gd name="connsiteX8" fmla="*/ 656218 w 1035424"/>
                <a:gd name="connsiteY8" fmla="*/ 0 h 1160470"/>
                <a:gd name="connsiteX0" fmla="*/ 656218 w 1035424"/>
                <a:gd name="connsiteY0" fmla="*/ 0 h 1160470"/>
                <a:gd name="connsiteX1" fmla="*/ 633091 w 1035424"/>
                <a:gd name="connsiteY1" fmla="*/ 264091 h 1160470"/>
                <a:gd name="connsiteX2" fmla="*/ 136091 w 1035424"/>
                <a:gd name="connsiteY2" fmla="*/ 1051705 h 1160470"/>
                <a:gd name="connsiteX3" fmla="*/ 0 w 1035424"/>
                <a:gd name="connsiteY3" fmla="*/ 994074 h 1160470"/>
                <a:gd name="connsiteX4" fmla="*/ 495390 w 1035424"/>
                <a:gd name="connsiteY4" fmla="*/ 1160470 h 1160470"/>
                <a:gd name="connsiteX5" fmla="*/ 1012834 w 1035424"/>
                <a:gd name="connsiteY5" fmla="*/ 371124 h 1160470"/>
                <a:gd name="connsiteX6" fmla="*/ 1035424 w 1035424"/>
                <a:gd name="connsiteY6" fmla="*/ 281106 h 1160470"/>
                <a:gd name="connsiteX7" fmla="*/ 1021977 w 1035424"/>
                <a:gd name="connsiteY7" fmla="*/ 12804 h 1160470"/>
                <a:gd name="connsiteX8" fmla="*/ 656218 w 1035424"/>
                <a:gd name="connsiteY8" fmla="*/ 0 h 1160470"/>
                <a:gd name="connsiteX0" fmla="*/ 656218 w 1035424"/>
                <a:gd name="connsiteY0" fmla="*/ 0 h 1160470"/>
                <a:gd name="connsiteX1" fmla="*/ 633091 w 1035424"/>
                <a:gd name="connsiteY1" fmla="*/ 264091 h 1160470"/>
                <a:gd name="connsiteX2" fmla="*/ 136091 w 1035424"/>
                <a:gd name="connsiteY2" fmla="*/ 1051705 h 1160470"/>
                <a:gd name="connsiteX3" fmla="*/ 0 w 1035424"/>
                <a:gd name="connsiteY3" fmla="*/ 994074 h 1160470"/>
                <a:gd name="connsiteX4" fmla="*/ 495390 w 1035424"/>
                <a:gd name="connsiteY4" fmla="*/ 1160470 h 1160470"/>
                <a:gd name="connsiteX5" fmla="*/ 1012834 w 1035424"/>
                <a:gd name="connsiteY5" fmla="*/ 371124 h 1160470"/>
                <a:gd name="connsiteX6" fmla="*/ 1035424 w 1035424"/>
                <a:gd name="connsiteY6" fmla="*/ 281106 h 1160470"/>
                <a:gd name="connsiteX7" fmla="*/ 1021977 w 1035424"/>
                <a:gd name="connsiteY7" fmla="*/ 12804 h 1160470"/>
                <a:gd name="connsiteX8" fmla="*/ 656218 w 1035424"/>
                <a:gd name="connsiteY8" fmla="*/ 0 h 1160470"/>
                <a:gd name="connsiteX0" fmla="*/ 656218 w 1035424"/>
                <a:gd name="connsiteY0" fmla="*/ 0 h 1160470"/>
                <a:gd name="connsiteX1" fmla="*/ 633091 w 1035424"/>
                <a:gd name="connsiteY1" fmla="*/ 264091 h 1160470"/>
                <a:gd name="connsiteX2" fmla="*/ 136091 w 1035424"/>
                <a:gd name="connsiteY2" fmla="*/ 1051705 h 1160470"/>
                <a:gd name="connsiteX3" fmla="*/ 0 w 1035424"/>
                <a:gd name="connsiteY3" fmla="*/ 994074 h 1160470"/>
                <a:gd name="connsiteX4" fmla="*/ 495390 w 1035424"/>
                <a:gd name="connsiteY4" fmla="*/ 1160470 h 1160470"/>
                <a:gd name="connsiteX5" fmla="*/ 1012834 w 1035424"/>
                <a:gd name="connsiteY5" fmla="*/ 371124 h 1160470"/>
                <a:gd name="connsiteX6" fmla="*/ 1035424 w 1035424"/>
                <a:gd name="connsiteY6" fmla="*/ 281106 h 1160470"/>
                <a:gd name="connsiteX7" fmla="*/ 1021977 w 1035424"/>
                <a:gd name="connsiteY7" fmla="*/ 12804 h 1160470"/>
                <a:gd name="connsiteX8" fmla="*/ 656218 w 1035424"/>
                <a:gd name="connsiteY8" fmla="*/ 0 h 1160470"/>
                <a:gd name="connsiteX0" fmla="*/ 632552 w 1035424"/>
                <a:gd name="connsiteY0" fmla="*/ 0 h 1160470"/>
                <a:gd name="connsiteX1" fmla="*/ 633091 w 1035424"/>
                <a:gd name="connsiteY1" fmla="*/ 264091 h 1160470"/>
                <a:gd name="connsiteX2" fmla="*/ 136091 w 1035424"/>
                <a:gd name="connsiteY2" fmla="*/ 1051705 h 1160470"/>
                <a:gd name="connsiteX3" fmla="*/ 0 w 1035424"/>
                <a:gd name="connsiteY3" fmla="*/ 994074 h 1160470"/>
                <a:gd name="connsiteX4" fmla="*/ 495390 w 1035424"/>
                <a:gd name="connsiteY4" fmla="*/ 1160470 h 1160470"/>
                <a:gd name="connsiteX5" fmla="*/ 1012834 w 1035424"/>
                <a:gd name="connsiteY5" fmla="*/ 371124 h 1160470"/>
                <a:gd name="connsiteX6" fmla="*/ 1035424 w 1035424"/>
                <a:gd name="connsiteY6" fmla="*/ 281106 h 1160470"/>
                <a:gd name="connsiteX7" fmla="*/ 1021977 w 1035424"/>
                <a:gd name="connsiteY7" fmla="*/ 12804 h 1160470"/>
                <a:gd name="connsiteX8" fmla="*/ 632552 w 1035424"/>
                <a:gd name="connsiteY8" fmla="*/ 0 h 1160470"/>
                <a:gd name="connsiteX0" fmla="*/ 632552 w 1035424"/>
                <a:gd name="connsiteY0" fmla="*/ 0 h 1160470"/>
                <a:gd name="connsiteX1" fmla="*/ 633091 w 1035424"/>
                <a:gd name="connsiteY1" fmla="*/ 264091 h 1160470"/>
                <a:gd name="connsiteX2" fmla="*/ 136091 w 1035424"/>
                <a:gd name="connsiteY2" fmla="*/ 1051705 h 1160470"/>
                <a:gd name="connsiteX3" fmla="*/ 0 w 1035424"/>
                <a:gd name="connsiteY3" fmla="*/ 994074 h 1160470"/>
                <a:gd name="connsiteX4" fmla="*/ 495390 w 1035424"/>
                <a:gd name="connsiteY4" fmla="*/ 1160470 h 1160470"/>
                <a:gd name="connsiteX5" fmla="*/ 1012834 w 1035424"/>
                <a:gd name="connsiteY5" fmla="*/ 371124 h 1160470"/>
                <a:gd name="connsiteX6" fmla="*/ 1035424 w 1035424"/>
                <a:gd name="connsiteY6" fmla="*/ 281106 h 1160470"/>
                <a:gd name="connsiteX7" fmla="*/ 1021977 w 1035424"/>
                <a:gd name="connsiteY7" fmla="*/ 1552 h 1160470"/>
                <a:gd name="connsiteX8" fmla="*/ 632552 w 1035424"/>
                <a:gd name="connsiteY8" fmla="*/ 0 h 1160470"/>
                <a:gd name="connsiteX0" fmla="*/ 632552 w 1035424"/>
                <a:gd name="connsiteY0" fmla="*/ 0 h 1160470"/>
                <a:gd name="connsiteX1" fmla="*/ 633091 w 1035424"/>
                <a:gd name="connsiteY1" fmla="*/ 264091 h 1160470"/>
                <a:gd name="connsiteX2" fmla="*/ 136091 w 1035424"/>
                <a:gd name="connsiteY2" fmla="*/ 1051705 h 1160470"/>
                <a:gd name="connsiteX3" fmla="*/ 0 w 1035424"/>
                <a:gd name="connsiteY3" fmla="*/ 982822 h 1160470"/>
                <a:gd name="connsiteX4" fmla="*/ 495390 w 1035424"/>
                <a:gd name="connsiteY4" fmla="*/ 1160470 h 1160470"/>
                <a:gd name="connsiteX5" fmla="*/ 1012834 w 1035424"/>
                <a:gd name="connsiteY5" fmla="*/ 371124 h 1160470"/>
                <a:gd name="connsiteX6" fmla="*/ 1035424 w 1035424"/>
                <a:gd name="connsiteY6" fmla="*/ 281106 h 1160470"/>
                <a:gd name="connsiteX7" fmla="*/ 1021977 w 1035424"/>
                <a:gd name="connsiteY7" fmla="*/ 1552 h 1160470"/>
                <a:gd name="connsiteX8" fmla="*/ 632552 w 1035424"/>
                <a:gd name="connsiteY8" fmla="*/ 0 h 1160470"/>
                <a:gd name="connsiteX0" fmla="*/ 496461 w 899333"/>
                <a:gd name="connsiteY0" fmla="*/ 0 h 1160470"/>
                <a:gd name="connsiteX1" fmla="*/ 497000 w 899333"/>
                <a:gd name="connsiteY1" fmla="*/ 264091 h 1160470"/>
                <a:gd name="connsiteX2" fmla="*/ 0 w 899333"/>
                <a:gd name="connsiteY2" fmla="*/ 1051705 h 1160470"/>
                <a:gd name="connsiteX3" fmla="*/ 359299 w 899333"/>
                <a:gd name="connsiteY3" fmla="*/ 1160470 h 1160470"/>
                <a:gd name="connsiteX4" fmla="*/ 876743 w 899333"/>
                <a:gd name="connsiteY4" fmla="*/ 371124 h 1160470"/>
                <a:gd name="connsiteX5" fmla="*/ 899333 w 899333"/>
                <a:gd name="connsiteY5" fmla="*/ 281106 h 1160470"/>
                <a:gd name="connsiteX6" fmla="*/ 885886 w 899333"/>
                <a:gd name="connsiteY6" fmla="*/ 1552 h 1160470"/>
                <a:gd name="connsiteX7" fmla="*/ 496461 w 899333"/>
                <a:gd name="connsiteY7" fmla="*/ 0 h 1160470"/>
                <a:gd name="connsiteX0" fmla="*/ 496461 w 899333"/>
                <a:gd name="connsiteY0" fmla="*/ 0 h 1160470"/>
                <a:gd name="connsiteX1" fmla="*/ 479250 w 899333"/>
                <a:gd name="connsiteY1" fmla="*/ 264091 h 1160470"/>
                <a:gd name="connsiteX2" fmla="*/ 0 w 899333"/>
                <a:gd name="connsiteY2" fmla="*/ 1051705 h 1160470"/>
                <a:gd name="connsiteX3" fmla="*/ 359299 w 899333"/>
                <a:gd name="connsiteY3" fmla="*/ 1160470 h 1160470"/>
                <a:gd name="connsiteX4" fmla="*/ 876743 w 899333"/>
                <a:gd name="connsiteY4" fmla="*/ 371124 h 1160470"/>
                <a:gd name="connsiteX5" fmla="*/ 899333 w 899333"/>
                <a:gd name="connsiteY5" fmla="*/ 281106 h 1160470"/>
                <a:gd name="connsiteX6" fmla="*/ 885886 w 899333"/>
                <a:gd name="connsiteY6" fmla="*/ 1552 h 1160470"/>
                <a:gd name="connsiteX7" fmla="*/ 496461 w 899333"/>
                <a:gd name="connsiteY7" fmla="*/ 0 h 1160470"/>
                <a:gd name="connsiteX0" fmla="*/ 496461 w 899333"/>
                <a:gd name="connsiteY0" fmla="*/ 0 h 1160470"/>
                <a:gd name="connsiteX1" fmla="*/ 479250 w 899333"/>
                <a:gd name="connsiteY1" fmla="*/ 264091 h 1160470"/>
                <a:gd name="connsiteX2" fmla="*/ 0 w 899333"/>
                <a:gd name="connsiteY2" fmla="*/ 1051705 h 1160470"/>
                <a:gd name="connsiteX3" fmla="*/ 359299 w 899333"/>
                <a:gd name="connsiteY3" fmla="*/ 1160470 h 1160470"/>
                <a:gd name="connsiteX4" fmla="*/ 876743 w 899333"/>
                <a:gd name="connsiteY4" fmla="*/ 371124 h 1160470"/>
                <a:gd name="connsiteX5" fmla="*/ 899333 w 899333"/>
                <a:gd name="connsiteY5" fmla="*/ 281106 h 1160470"/>
                <a:gd name="connsiteX6" fmla="*/ 885886 w 899333"/>
                <a:gd name="connsiteY6" fmla="*/ 1552 h 1160470"/>
                <a:gd name="connsiteX7" fmla="*/ 496461 w 899333"/>
                <a:gd name="connsiteY7" fmla="*/ 0 h 1160470"/>
                <a:gd name="connsiteX0" fmla="*/ 478710 w 899333"/>
                <a:gd name="connsiteY0" fmla="*/ 0 h 1160470"/>
                <a:gd name="connsiteX1" fmla="*/ 479250 w 899333"/>
                <a:gd name="connsiteY1" fmla="*/ 264091 h 1160470"/>
                <a:gd name="connsiteX2" fmla="*/ 0 w 899333"/>
                <a:gd name="connsiteY2" fmla="*/ 1051705 h 1160470"/>
                <a:gd name="connsiteX3" fmla="*/ 359299 w 899333"/>
                <a:gd name="connsiteY3" fmla="*/ 1160470 h 1160470"/>
                <a:gd name="connsiteX4" fmla="*/ 876743 w 899333"/>
                <a:gd name="connsiteY4" fmla="*/ 371124 h 1160470"/>
                <a:gd name="connsiteX5" fmla="*/ 899333 w 899333"/>
                <a:gd name="connsiteY5" fmla="*/ 281106 h 1160470"/>
                <a:gd name="connsiteX6" fmla="*/ 885886 w 899333"/>
                <a:gd name="connsiteY6" fmla="*/ 1552 h 1160470"/>
                <a:gd name="connsiteX7" fmla="*/ 478710 w 899333"/>
                <a:gd name="connsiteY7" fmla="*/ 0 h 1160470"/>
                <a:gd name="connsiteX0" fmla="*/ 496461 w 899333"/>
                <a:gd name="connsiteY0" fmla="*/ 0 h 1160470"/>
                <a:gd name="connsiteX1" fmla="*/ 479250 w 899333"/>
                <a:gd name="connsiteY1" fmla="*/ 264091 h 1160470"/>
                <a:gd name="connsiteX2" fmla="*/ 0 w 899333"/>
                <a:gd name="connsiteY2" fmla="*/ 1051705 h 1160470"/>
                <a:gd name="connsiteX3" fmla="*/ 359299 w 899333"/>
                <a:gd name="connsiteY3" fmla="*/ 1160470 h 1160470"/>
                <a:gd name="connsiteX4" fmla="*/ 876743 w 899333"/>
                <a:gd name="connsiteY4" fmla="*/ 371124 h 1160470"/>
                <a:gd name="connsiteX5" fmla="*/ 899333 w 899333"/>
                <a:gd name="connsiteY5" fmla="*/ 281106 h 1160470"/>
                <a:gd name="connsiteX6" fmla="*/ 885886 w 899333"/>
                <a:gd name="connsiteY6" fmla="*/ 1552 h 1160470"/>
                <a:gd name="connsiteX7" fmla="*/ 496461 w 899333"/>
                <a:gd name="connsiteY7" fmla="*/ 0 h 1160470"/>
                <a:gd name="connsiteX0" fmla="*/ 496461 w 899333"/>
                <a:gd name="connsiteY0" fmla="*/ 0 h 1160470"/>
                <a:gd name="connsiteX1" fmla="*/ 502917 w 899333"/>
                <a:gd name="connsiteY1" fmla="*/ 252839 h 1160470"/>
                <a:gd name="connsiteX2" fmla="*/ 0 w 899333"/>
                <a:gd name="connsiteY2" fmla="*/ 1051705 h 1160470"/>
                <a:gd name="connsiteX3" fmla="*/ 359299 w 899333"/>
                <a:gd name="connsiteY3" fmla="*/ 1160470 h 1160470"/>
                <a:gd name="connsiteX4" fmla="*/ 876743 w 899333"/>
                <a:gd name="connsiteY4" fmla="*/ 371124 h 1160470"/>
                <a:gd name="connsiteX5" fmla="*/ 899333 w 899333"/>
                <a:gd name="connsiteY5" fmla="*/ 281106 h 1160470"/>
                <a:gd name="connsiteX6" fmla="*/ 885886 w 899333"/>
                <a:gd name="connsiteY6" fmla="*/ 1552 h 1160470"/>
                <a:gd name="connsiteX7" fmla="*/ 496461 w 899333"/>
                <a:gd name="connsiteY7" fmla="*/ 0 h 1160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9333" h="1160470">
                  <a:moveTo>
                    <a:pt x="496461" y="0"/>
                  </a:moveTo>
                  <a:lnTo>
                    <a:pt x="502917" y="252839"/>
                  </a:lnTo>
                  <a:cubicBezTo>
                    <a:pt x="435952" y="408121"/>
                    <a:pt x="71001" y="936917"/>
                    <a:pt x="0" y="1051705"/>
                  </a:cubicBezTo>
                  <a:lnTo>
                    <a:pt x="359299" y="1160470"/>
                  </a:lnTo>
                  <a:lnTo>
                    <a:pt x="876743" y="371124"/>
                  </a:lnTo>
                  <a:lnTo>
                    <a:pt x="899333" y="281106"/>
                  </a:lnTo>
                  <a:lnTo>
                    <a:pt x="885886" y="1552"/>
                  </a:lnTo>
                  <a:lnTo>
                    <a:pt x="496461" y="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ja-JP" altLang="en-US" sz="1050" b="0" i="0" u="none" strike="noStrike" kern="120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cs typeface="+mn-cs"/>
              </a:endParaRPr>
            </a:p>
          </p:txBody>
        </p:sp>
        <p:grpSp>
          <p:nvGrpSpPr>
            <p:cNvPr id="23" name="グループ化 22">
              <a:extLst>
                <a:ext uri="{FF2B5EF4-FFF2-40B4-BE49-F238E27FC236}">
                  <a16:creationId xmlns:a16="http://schemas.microsoft.com/office/drawing/2014/main" id="{EF480357-5DE6-47DC-9C15-4268E81045E5}"/>
                </a:ext>
              </a:extLst>
            </p:cNvPr>
            <p:cNvGrpSpPr/>
            <p:nvPr/>
          </p:nvGrpSpPr>
          <p:grpSpPr>
            <a:xfrm rot="16200000" flipH="1">
              <a:off x="1779746" y="-1044964"/>
              <a:ext cx="631373" cy="4190865"/>
              <a:chOff x="1779746" y="-1044964"/>
              <a:chExt cx="1495080" cy="4392488"/>
            </a:xfrm>
          </p:grpSpPr>
          <p:sp>
            <p:nvSpPr>
              <p:cNvPr id="274" name="正方形/長方形 273">
                <a:extLst>
                  <a:ext uri="{FF2B5EF4-FFF2-40B4-BE49-F238E27FC236}">
                    <a16:creationId xmlns:a16="http://schemas.microsoft.com/office/drawing/2014/main" id="{DC6BDF80-C71E-4A36-AC50-1C2C7F8DC36E}"/>
                  </a:ext>
                </a:extLst>
              </p:cNvPr>
              <p:cNvSpPr/>
              <p:nvPr/>
            </p:nvSpPr>
            <p:spPr>
              <a:xfrm>
                <a:off x="1779746" y="-1044964"/>
                <a:ext cx="1495080" cy="43924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white"/>
                  </a:solidFill>
                  <a:effectLst/>
                  <a:uLnTx/>
                  <a:uFillTx/>
                  <a:latin typeface="游ゴシック Light" panose="020B0300000000000000" pitchFamily="50" charset="-128"/>
                  <a:ea typeface="游ゴシック Light" panose="020B0300000000000000" pitchFamily="50" charset="-128"/>
                  <a:cs typeface="+mn-cs"/>
                </a:endParaRPr>
              </a:p>
            </p:txBody>
          </p:sp>
          <p:cxnSp>
            <p:nvCxnSpPr>
              <p:cNvPr id="275" name="直線コネクタ 274">
                <a:extLst>
                  <a:ext uri="{FF2B5EF4-FFF2-40B4-BE49-F238E27FC236}">
                    <a16:creationId xmlns:a16="http://schemas.microsoft.com/office/drawing/2014/main" id="{DDDD97CD-1775-4236-B909-1609B1435843}"/>
                  </a:ext>
                </a:extLst>
              </p:cNvPr>
              <p:cNvCxnSpPr/>
              <p:nvPr/>
            </p:nvCxnSpPr>
            <p:spPr>
              <a:xfrm rot="16200000" flipH="1">
                <a:off x="434094" y="1151280"/>
                <a:ext cx="4392488" cy="0"/>
              </a:xfrm>
              <a:prstGeom prst="line">
                <a:avLst/>
              </a:prstGeom>
              <a:ln w="38100">
                <a:solidFill>
                  <a:schemeClr val="bg1"/>
                </a:solidFill>
                <a:prstDash val="lgDash"/>
              </a:ln>
            </p:spPr>
            <p:style>
              <a:lnRef idx="1">
                <a:schemeClr val="accent1"/>
              </a:lnRef>
              <a:fillRef idx="0">
                <a:schemeClr val="accent1"/>
              </a:fillRef>
              <a:effectRef idx="0">
                <a:schemeClr val="accent1"/>
              </a:effectRef>
              <a:fontRef idx="minor">
                <a:schemeClr val="tx1"/>
              </a:fontRef>
            </p:style>
          </p:cxnSp>
          <p:cxnSp>
            <p:nvCxnSpPr>
              <p:cNvPr id="276" name="直線コネクタ 275">
                <a:extLst>
                  <a:ext uri="{FF2B5EF4-FFF2-40B4-BE49-F238E27FC236}">
                    <a16:creationId xmlns:a16="http://schemas.microsoft.com/office/drawing/2014/main" id="{7A53E959-6898-4695-B915-10C4CEFFA300}"/>
                  </a:ext>
                </a:extLst>
              </p:cNvPr>
              <p:cNvCxnSpPr/>
              <p:nvPr/>
            </p:nvCxnSpPr>
            <p:spPr>
              <a:xfrm rot="16200000" flipH="1">
                <a:off x="1377147" y="2565988"/>
                <a:ext cx="1529122" cy="0"/>
              </a:xfrm>
              <a:prstGeom prst="line">
                <a:avLst/>
              </a:prstGeom>
              <a:ln w="38100">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277" name="直線コネクタ 276">
                <a:extLst>
                  <a:ext uri="{FF2B5EF4-FFF2-40B4-BE49-F238E27FC236}">
                    <a16:creationId xmlns:a16="http://schemas.microsoft.com/office/drawing/2014/main" id="{09D0DD49-53B8-473D-BD4A-72F7D4373296}"/>
                  </a:ext>
                </a:extLst>
              </p:cNvPr>
              <p:cNvCxnSpPr/>
              <p:nvPr/>
            </p:nvCxnSpPr>
            <p:spPr>
              <a:xfrm rot="16200000" flipH="1">
                <a:off x="922723" y="1151280"/>
                <a:ext cx="4392488" cy="0"/>
              </a:xfrm>
              <a:prstGeom prst="line">
                <a:avLst/>
              </a:prstGeom>
              <a:ln w="38100">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278" name="直線コネクタ 277">
                <a:extLst>
                  <a:ext uri="{FF2B5EF4-FFF2-40B4-BE49-F238E27FC236}">
                    <a16:creationId xmlns:a16="http://schemas.microsoft.com/office/drawing/2014/main" id="{77E31A60-43F0-4E75-AC22-89A728600B94}"/>
                  </a:ext>
                </a:extLst>
              </p:cNvPr>
              <p:cNvCxnSpPr/>
              <p:nvPr/>
            </p:nvCxnSpPr>
            <p:spPr>
              <a:xfrm rot="16200000" flipH="1">
                <a:off x="1325239" y="-234896"/>
                <a:ext cx="1620136" cy="0"/>
              </a:xfrm>
              <a:prstGeom prst="line">
                <a:avLst/>
              </a:prstGeom>
              <a:ln w="381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cxnSp>
          <p:nvCxnSpPr>
            <p:cNvPr id="24" name="直線コネクタ 23">
              <a:extLst>
                <a:ext uri="{FF2B5EF4-FFF2-40B4-BE49-F238E27FC236}">
                  <a16:creationId xmlns:a16="http://schemas.microsoft.com/office/drawing/2014/main" id="{6CD52BAB-715A-484A-89D0-EE86661CAAC3}"/>
                </a:ext>
              </a:extLst>
            </p:cNvPr>
            <p:cNvCxnSpPr/>
            <p:nvPr/>
          </p:nvCxnSpPr>
          <p:spPr>
            <a:xfrm>
              <a:off x="1676414" y="889050"/>
              <a:ext cx="1050455" cy="0"/>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DE8FE8B3-04D5-462F-9360-D9BC7B0CC40D}"/>
                </a:ext>
              </a:extLst>
            </p:cNvPr>
            <p:cNvCxnSpPr/>
            <p:nvPr/>
          </p:nvCxnSpPr>
          <p:spPr>
            <a:xfrm flipV="1">
              <a:off x="2721427" y="253501"/>
              <a:ext cx="1414671" cy="606466"/>
            </a:xfrm>
            <a:prstGeom prst="line">
              <a:avLst/>
            </a:prstGeom>
            <a:ln w="38100">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8C0C72F5-9609-4065-A819-624D1E5EB708}"/>
                </a:ext>
              </a:extLst>
            </p:cNvPr>
            <p:cNvCxnSpPr/>
            <p:nvPr/>
          </p:nvCxnSpPr>
          <p:spPr>
            <a:xfrm flipV="1">
              <a:off x="2895598" y="48983"/>
              <a:ext cx="1158308" cy="461122"/>
            </a:xfrm>
            <a:prstGeom prst="line">
              <a:avLst/>
            </a:prstGeom>
            <a:ln w="381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28" name="テキスト ボックス 286">
              <a:extLst>
                <a:ext uri="{FF2B5EF4-FFF2-40B4-BE49-F238E27FC236}">
                  <a16:creationId xmlns:a16="http://schemas.microsoft.com/office/drawing/2014/main" id="{35BFB500-4F65-48BE-B234-C6B45DF90F38}"/>
                </a:ext>
              </a:extLst>
            </p:cNvPr>
            <p:cNvSpPr txBox="1"/>
            <p:nvPr/>
          </p:nvSpPr>
          <p:spPr>
            <a:xfrm>
              <a:off x="3493472" y="495006"/>
              <a:ext cx="688577" cy="175048"/>
            </a:xfrm>
            <a:prstGeom prst="rect">
              <a:avLst/>
            </a:prstGeom>
            <a:noFill/>
          </p:spPr>
          <p:txBody>
            <a:bodyPr wrap="none" lIns="36000" tIns="0" rIns="3600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1"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rPr>
                <a:t>流出ランプ</a:t>
              </a:r>
            </a:p>
          </p:txBody>
        </p:sp>
        <p:sp>
          <p:nvSpPr>
            <p:cNvPr id="29" name="テキスト ボックス 286">
              <a:extLst>
                <a:ext uri="{FF2B5EF4-FFF2-40B4-BE49-F238E27FC236}">
                  <a16:creationId xmlns:a16="http://schemas.microsoft.com/office/drawing/2014/main" id="{83A422D1-1E8E-4997-AF03-5F44446FB4AB}"/>
                </a:ext>
              </a:extLst>
            </p:cNvPr>
            <p:cNvSpPr txBox="1"/>
            <p:nvPr/>
          </p:nvSpPr>
          <p:spPr>
            <a:xfrm>
              <a:off x="3780776" y="1380137"/>
              <a:ext cx="343034" cy="175048"/>
            </a:xfrm>
            <a:prstGeom prst="rect">
              <a:avLst/>
            </a:prstGeom>
            <a:noFill/>
          </p:spPr>
          <p:txBody>
            <a:bodyPr wrap="none" lIns="36000" tIns="0" rIns="3600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1"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rPr>
                <a:t>本線</a:t>
              </a:r>
            </a:p>
          </p:txBody>
        </p:sp>
        <p:grpSp>
          <p:nvGrpSpPr>
            <p:cNvPr id="30" name="グループ化 29">
              <a:extLst>
                <a:ext uri="{FF2B5EF4-FFF2-40B4-BE49-F238E27FC236}">
                  <a16:creationId xmlns:a16="http://schemas.microsoft.com/office/drawing/2014/main" id="{D8A1E62B-38A7-42A6-BDFC-C8BF684D4D61}"/>
                </a:ext>
              </a:extLst>
            </p:cNvPr>
            <p:cNvGrpSpPr>
              <a:grpSpLocks noChangeAspect="1"/>
            </p:cNvGrpSpPr>
            <p:nvPr/>
          </p:nvGrpSpPr>
          <p:grpSpPr>
            <a:xfrm>
              <a:off x="21968" y="924449"/>
              <a:ext cx="302056" cy="138360"/>
              <a:chOff x="21969" y="924450"/>
              <a:chExt cx="625696" cy="287755"/>
            </a:xfrm>
          </p:grpSpPr>
          <p:grpSp>
            <p:nvGrpSpPr>
              <p:cNvPr id="257" name="Group 182">
                <a:extLst>
                  <a:ext uri="{FF2B5EF4-FFF2-40B4-BE49-F238E27FC236}">
                    <a16:creationId xmlns:a16="http://schemas.microsoft.com/office/drawing/2014/main" id="{673386FF-D91C-4D1D-895C-47736A5E853B}"/>
                  </a:ext>
                </a:extLst>
              </p:cNvPr>
              <p:cNvGrpSpPr>
                <a:grpSpLocks noChangeAspect="1"/>
              </p:cNvGrpSpPr>
              <p:nvPr/>
            </p:nvGrpSpPr>
            <p:grpSpPr bwMode="auto">
              <a:xfrm rot="5400000">
                <a:off x="221587" y="754911"/>
                <a:ext cx="226460" cy="625696"/>
                <a:chOff x="221586" y="754911"/>
                <a:chExt cx="481" cy="1248"/>
              </a:xfrm>
            </p:grpSpPr>
            <p:sp>
              <p:nvSpPr>
                <p:cNvPr id="272" name="AutoShape 183">
                  <a:extLst>
                    <a:ext uri="{FF2B5EF4-FFF2-40B4-BE49-F238E27FC236}">
                      <a16:creationId xmlns:a16="http://schemas.microsoft.com/office/drawing/2014/main" id="{E484363C-45CF-409B-8010-EA23224102F0}"/>
                    </a:ext>
                  </a:extLst>
                </p:cNvPr>
                <p:cNvSpPr>
                  <a:spLocks noChangeAspect="1" noChangeArrowheads="1"/>
                </p:cNvSpPr>
                <p:nvPr/>
              </p:nvSpPr>
              <p:spPr bwMode="auto">
                <a:xfrm>
                  <a:off x="221586" y="754911"/>
                  <a:ext cx="480" cy="1248"/>
                </a:xfrm>
                <a:prstGeom prst="roundRect">
                  <a:avLst>
                    <a:gd name="adj" fmla="val 21667"/>
                  </a:avLst>
                </a:prstGeom>
                <a:solidFill>
                  <a:srgbClr val="3333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73" name="AutoShape 184">
                  <a:extLst>
                    <a:ext uri="{FF2B5EF4-FFF2-40B4-BE49-F238E27FC236}">
                      <a16:creationId xmlns:a16="http://schemas.microsoft.com/office/drawing/2014/main" id="{E1B98FC5-43DB-46B7-911B-1BE1DACDF65E}"/>
                    </a:ext>
                  </a:extLst>
                </p:cNvPr>
                <p:cNvSpPr>
                  <a:spLocks noChangeAspect="1" noChangeArrowheads="1"/>
                </p:cNvSpPr>
                <p:nvPr/>
              </p:nvSpPr>
              <p:spPr bwMode="auto">
                <a:xfrm>
                  <a:off x="221587" y="754935"/>
                  <a:ext cx="480" cy="1200"/>
                </a:xfrm>
                <a:prstGeom prst="roundRect">
                  <a:avLst>
                    <a:gd name="adj" fmla="val 21667"/>
                  </a:avLst>
                </a:prstGeom>
                <a:solidFill>
                  <a:srgbClr val="3333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258" name="Group 185">
                <a:extLst>
                  <a:ext uri="{FF2B5EF4-FFF2-40B4-BE49-F238E27FC236}">
                    <a16:creationId xmlns:a16="http://schemas.microsoft.com/office/drawing/2014/main" id="{A8E1297B-CE14-4D04-9177-FA2C21EC575B}"/>
                  </a:ext>
                </a:extLst>
              </p:cNvPr>
              <p:cNvGrpSpPr>
                <a:grpSpLocks noChangeAspect="1"/>
              </p:cNvGrpSpPr>
              <p:nvPr/>
            </p:nvGrpSpPr>
            <p:grpSpPr bwMode="auto">
              <a:xfrm rot="5400000">
                <a:off x="228351" y="935404"/>
                <a:ext cx="171826" cy="266772"/>
                <a:chOff x="228352" y="933551"/>
                <a:chExt cx="370" cy="536"/>
              </a:xfrm>
            </p:grpSpPr>
            <p:sp>
              <p:nvSpPr>
                <p:cNvPr id="270" name="AutoShape 186">
                  <a:extLst>
                    <a:ext uri="{FF2B5EF4-FFF2-40B4-BE49-F238E27FC236}">
                      <a16:creationId xmlns:a16="http://schemas.microsoft.com/office/drawing/2014/main" id="{5A7A49E3-C335-4DD7-AE94-658FDB95C5A6}"/>
                    </a:ext>
                  </a:extLst>
                </p:cNvPr>
                <p:cNvSpPr>
                  <a:spLocks noChangeAspect="1" noChangeArrowheads="1"/>
                </p:cNvSpPr>
                <p:nvPr/>
              </p:nvSpPr>
              <p:spPr bwMode="auto">
                <a:xfrm rot="5400000" flipH="1" flipV="1">
                  <a:off x="228118" y="933805"/>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71" name="AutoShape 187">
                  <a:extLst>
                    <a:ext uri="{FF2B5EF4-FFF2-40B4-BE49-F238E27FC236}">
                      <a16:creationId xmlns:a16="http://schemas.microsoft.com/office/drawing/2014/main" id="{685A98CB-61C4-4419-99BD-D314DE980CDD}"/>
                    </a:ext>
                  </a:extLst>
                </p:cNvPr>
                <p:cNvSpPr>
                  <a:spLocks noChangeAspect="1" noChangeArrowheads="1"/>
                </p:cNvSpPr>
                <p:nvPr/>
              </p:nvSpPr>
              <p:spPr bwMode="auto">
                <a:xfrm rot="16200000" flipV="1">
                  <a:off x="228440" y="933785"/>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259" name="Group 191">
                <a:extLst>
                  <a:ext uri="{FF2B5EF4-FFF2-40B4-BE49-F238E27FC236}">
                    <a16:creationId xmlns:a16="http://schemas.microsoft.com/office/drawing/2014/main" id="{1C772051-28D2-4CC9-AD48-0D89EFC16816}"/>
                  </a:ext>
                </a:extLst>
              </p:cNvPr>
              <p:cNvGrpSpPr>
                <a:grpSpLocks noChangeAspect="1"/>
              </p:cNvGrpSpPr>
              <p:nvPr/>
            </p:nvGrpSpPr>
            <p:grpSpPr bwMode="auto">
              <a:xfrm rot="5400000">
                <a:off x="300944" y="1074051"/>
                <a:ext cx="259187" cy="17121"/>
                <a:chOff x="300945" y="1072943"/>
                <a:chExt cx="544" cy="34"/>
              </a:xfrm>
            </p:grpSpPr>
            <p:sp>
              <p:nvSpPr>
                <p:cNvPr id="268" name="AutoShape 192">
                  <a:extLst>
                    <a:ext uri="{FF2B5EF4-FFF2-40B4-BE49-F238E27FC236}">
                      <a16:creationId xmlns:a16="http://schemas.microsoft.com/office/drawing/2014/main" id="{F75C9E7E-AC8F-479F-9C59-EA9398359990}"/>
                    </a:ext>
                  </a:extLst>
                </p:cNvPr>
                <p:cNvSpPr>
                  <a:spLocks noChangeAspect="1" noChangeArrowheads="1"/>
                </p:cNvSpPr>
                <p:nvPr/>
              </p:nvSpPr>
              <p:spPr bwMode="auto">
                <a:xfrm rot="1945714">
                  <a:off x="301415" y="1072943"/>
                  <a:ext cx="74" cy="34"/>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69" name="AutoShape 193">
                  <a:extLst>
                    <a:ext uri="{FF2B5EF4-FFF2-40B4-BE49-F238E27FC236}">
                      <a16:creationId xmlns:a16="http://schemas.microsoft.com/office/drawing/2014/main" id="{090AD4F4-3AEB-4327-A15F-7284AD8824F1}"/>
                    </a:ext>
                  </a:extLst>
                </p:cNvPr>
                <p:cNvSpPr>
                  <a:spLocks noChangeAspect="1" noChangeArrowheads="1"/>
                </p:cNvSpPr>
                <p:nvPr/>
              </p:nvSpPr>
              <p:spPr bwMode="auto">
                <a:xfrm rot="19654286" flipH="1">
                  <a:off x="300945" y="1072943"/>
                  <a:ext cx="74" cy="34"/>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260" name="Freeform 194">
                <a:extLst>
                  <a:ext uri="{FF2B5EF4-FFF2-40B4-BE49-F238E27FC236}">
                    <a16:creationId xmlns:a16="http://schemas.microsoft.com/office/drawing/2014/main" id="{3C524FA0-E755-4B63-9570-31D6B5CCA471}"/>
                  </a:ext>
                </a:extLst>
              </p:cNvPr>
              <p:cNvSpPr>
                <a:spLocks noChangeAspect="1"/>
              </p:cNvSpPr>
              <p:nvPr/>
            </p:nvSpPr>
            <p:spPr bwMode="auto">
              <a:xfrm rot="5400000">
                <a:off x="352668" y="1005625"/>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solidFill>
                <a:schemeClr val="bg1"/>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261" name="Group 195">
                <a:extLst>
                  <a:ext uri="{FF2B5EF4-FFF2-40B4-BE49-F238E27FC236}">
                    <a16:creationId xmlns:a16="http://schemas.microsoft.com/office/drawing/2014/main" id="{5D218EB0-3066-4F88-9B60-3B4405E21180}"/>
                  </a:ext>
                </a:extLst>
              </p:cNvPr>
              <p:cNvGrpSpPr>
                <a:grpSpLocks noChangeAspect="1"/>
              </p:cNvGrpSpPr>
              <p:nvPr/>
            </p:nvGrpSpPr>
            <p:grpSpPr bwMode="auto">
              <a:xfrm rot="5400000">
                <a:off x="452528" y="986352"/>
                <a:ext cx="183264" cy="180549"/>
                <a:chOff x="452528" y="984030"/>
                <a:chExt cx="390" cy="360"/>
              </a:xfrm>
            </p:grpSpPr>
            <p:sp>
              <p:nvSpPr>
                <p:cNvPr id="266" name="Line 196">
                  <a:extLst>
                    <a:ext uri="{FF2B5EF4-FFF2-40B4-BE49-F238E27FC236}">
                      <a16:creationId xmlns:a16="http://schemas.microsoft.com/office/drawing/2014/main" id="{54FCC9FE-C77E-4A79-830A-630A53B90C6F}"/>
                    </a:ext>
                  </a:extLst>
                </p:cNvPr>
                <p:cNvSpPr>
                  <a:spLocks noChangeAspect="1" noChangeShapeType="1"/>
                </p:cNvSpPr>
                <p:nvPr/>
              </p:nvSpPr>
              <p:spPr bwMode="auto">
                <a:xfrm flipH="1">
                  <a:off x="452528" y="984030"/>
                  <a:ext cx="75" cy="36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67" name="Line 197">
                  <a:extLst>
                    <a:ext uri="{FF2B5EF4-FFF2-40B4-BE49-F238E27FC236}">
                      <a16:creationId xmlns:a16="http://schemas.microsoft.com/office/drawing/2014/main" id="{FEAB1EDA-5A47-46D7-8952-547070E9B635}"/>
                    </a:ext>
                  </a:extLst>
                </p:cNvPr>
                <p:cNvSpPr>
                  <a:spLocks noChangeAspect="1" noChangeShapeType="1"/>
                </p:cNvSpPr>
                <p:nvPr/>
              </p:nvSpPr>
              <p:spPr bwMode="auto">
                <a:xfrm>
                  <a:off x="452843" y="984030"/>
                  <a:ext cx="75" cy="36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262" name="Freeform 198">
                <a:extLst>
                  <a:ext uri="{FF2B5EF4-FFF2-40B4-BE49-F238E27FC236}">
                    <a16:creationId xmlns:a16="http://schemas.microsoft.com/office/drawing/2014/main" id="{9CE00D60-D7C3-4632-A094-BD82CB803970}"/>
                  </a:ext>
                </a:extLst>
              </p:cNvPr>
              <p:cNvSpPr>
                <a:spLocks noChangeAspect="1"/>
              </p:cNvSpPr>
              <p:nvPr/>
            </p:nvSpPr>
            <p:spPr bwMode="auto">
              <a:xfrm rot="5400000">
                <a:off x="70897" y="1008738"/>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solidFill>
                <a:schemeClr val="bg1"/>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63" name="AutoShape 205">
                <a:extLst>
                  <a:ext uri="{FF2B5EF4-FFF2-40B4-BE49-F238E27FC236}">
                    <a16:creationId xmlns:a16="http://schemas.microsoft.com/office/drawing/2014/main" id="{2DE82E66-9A20-4998-8D88-E49B10C2A6EA}"/>
                  </a:ext>
                </a:extLst>
              </p:cNvPr>
              <p:cNvSpPr>
                <a:spLocks noChangeAspect="1" noChangeArrowheads="1"/>
              </p:cNvSpPr>
              <p:nvPr/>
            </p:nvSpPr>
            <p:spPr bwMode="auto">
              <a:xfrm rot="5400000">
                <a:off x="231850" y="971259"/>
                <a:ext cx="137447" cy="193001"/>
              </a:xfrm>
              <a:prstGeom prst="roundRect">
                <a:avLst>
                  <a:gd name="adj" fmla="val 15278"/>
                </a:avLst>
              </a:prstGeom>
              <a:solidFill>
                <a:srgbClr val="333333"/>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64" name="AutoShape 206">
                <a:extLst>
                  <a:ext uri="{FF2B5EF4-FFF2-40B4-BE49-F238E27FC236}">
                    <a16:creationId xmlns:a16="http://schemas.microsoft.com/office/drawing/2014/main" id="{57835672-2F1B-4C91-AB2A-818D7E3F3154}"/>
                  </a:ext>
                </a:extLst>
              </p:cNvPr>
              <p:cNvSpPr>
                <a:spLocks noChangeAspect="1" noChangeArrowheads="1"/>
              </p:cNvSpPr>
              <p:nvPr/>
            </p:nvSpPr>
            <p:spPr bwMode="auto">
              <a:xfrm rot="5400000" flipV="1">
                <a:off x="108331" y="1061534"/>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65" name="AutoShape 192">
                <a:extLst>
                  <a:ext uri="{FF2B5EF4-FFF2-40B4-BE49-F238E27FC236}">
                    <a16:creationId xmlns:a16="http://schemas.microsoft.com/office/drawing/2014/main" id="{F3E4725E-60C8-45F5-BBA8-444373C5B5B9}"/>
                  </a:ext>
                </a:extLst>
              </p:cNvPr>
              <p:cNvSpPr>
                <a:spLocks noChangeAspect="1" noChangeArrowheads="1"/>
              </p:cNvSpPr>
              <p:nvPr/>
            </p:nvSpPr>
            <p:spPr bwMode="auto">
              <a:xfrm rot="8880000">
                <a:off x="419625" y="924450"/>
                <a:ext cx="17121" cy="35257"/>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cxnSp>
          <p:nvCxnSpPr>
            <p:cNvPr id="31" name="直線矢印コネクタ 30">
              <a:extLst>
                <a:ext uri="{FF2B5EF4-FFF2-40B4-BE49-F238E27FC236}">
                  <a16:creationId xmlns:a16="http://schemas.microsoft.com/office/drawing/2014/main" id="{0A646BAD-D597-451A-8C7E-697D7AC2D760}"/>
                </a:ext>
              </a:extLst>
            </p:cNvPr>
            <p:cNvCxnSpPr>
              <a:stCxn id="49" idx="0"/>
            </p:cNvCxnSpPr>
            <p:nvPr/>
          </p:nvCxnSpPr>
          <p:spPr>
            <a:xfrm flipH="1">
              <a:off x="575489" y="996039"/>
              <a:ext cx="1095467" cy="0"/>
            </a:xfrm>
            <a:prstGeom prst="straightConnector1">
              <a:avLst/>
            </a:prstGeom>
            <a:ln w="28575">
              <a:solidFill>
                <a:srgbClr val="0000FF"/>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テキスト ボックス 187">
              <a:extLst>
                <a:ext uri="{FF2B5EF4-FFF2-40B4-BE49-F238E27FC236}">
                  <a16:creationId xmlns:a16="http://schemas.microsoft.com/office/drawing/2014/main" id="{E9E0A613-7C06-48AC-80CC-97ADA7964FFA}"/>
                </a:ext>
              </a:extLst>
            </p:cNvPr>
            <p:cNvSpPr txBox="1"/>
            <p:nvPr/>
          </p:nvSpPr>
          <p:spPr>
            <a:xfrm>
              <a:off x="100838" y="1395549"/>
              <a:ext cx="883694" cy="175258"/>
            </a:xfrm>
            <a:prstGeom prst="rect">
              <a:avLst/>
            </a:prstGeom>
            <a:noFill/>
          </p:spPr>
          <p:txBody>
            <a:bodyPr wrap="none" lIns="36000" tIns="0" rIns="36000" bIns="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1"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rPr>
                <a:t>自動運転車両</a:t>
              </a:r>
            </a:p>
          </p:txBody>
        </p:sp>
        <p:grpSp>
          <p:nvGrpSpPr>
            <p:cNvPr id="33" name="グループ化 32">
              <a:extLst>
                <a:ext uri="{FF2B5EF4-FFF2-40B4-BE49-F238E27FC236}">
                  <a16:creationId xmlns:a16="http://schemas.microsoft.com/office/drawing/2014/main" id="{59AE61F2-8C02-41AA-92C8-A1011A80C87A}"/>
                </a:ext>
              </a:extLst>
            </p:cNvPr>
            <p:cNvGrpSpPr>
              <a:grpSpLocks noChangeAspect="1"/>
            </p:cNvGrpSpPr>
            <p:nvPr/>
          </p:nvGrpSpPr>
          <p:grpSpPr>
            <a:xfrm>
              <a:off x="1048601" y="747088"/>
              <a:ext cx="302056" cy="141345"/>
              <a:chOff x="1048602" y="747088"/>
              <a:chExt cx="625708" cy="293961"/>
            </a:xfrm>
            <a:solidFill>
              <a:schemeClr val="bg1"/>
            </a:solidFill>
          </p:grpSpPr>
          <p:grpSp>
            <p:nvGrpSpPr>
              <p:cNvPr id="240" name="Group 182">
                <a:extLst>
                  <a:ext uri="{FF2B5EF4-FFF2-40B4-BE49-F238E27FC236}">
                    <a16:creationId xmlns:a16="http://schemas.microsoft.com/office/drawing/2014/main" id="{6A8EF55E-9276-4851-9E34-7D1ADBDC1BE6}"/>
                  </a:ext>
                </a:extLst>
              </p:cNvPr>
              <p:cNvGrpSpPr>
                <a:grpSpLocks noChangeAspect="1"/>
              </p:cNvGrpSpPr>
              <p:nvPr/>
            </p:nvGrpSpPr>
            <p:grpSpPr bwMode="auto">
              <a:xfrm rot="5400000">
                <a:off x="1248226" y="577535"/>
                <a:ext cx="226460" cy="625708"/>
                <a:chOff x="1248225" y="577535"/>
                <a:chExt cx="481" cy="1248"/>
              </a:xfrm>
              <a:grpFill/>
            </p:grpSpPr>
            <p:sp>
              <p:nvSpPr>
                <p:cNvPr id="255" name="AutoShape 183">
                  <a:extLst>
                    <a:ext uri="{FF2B5EF4-FFF2-40B4-BE49-F238E27FC236}">
                      <a16:creationId xmlns:a16="http://schemas.microsoft.com/office/drawing/2014/main" id="{B8FBA4D2-3DE0-4DA2-83BF-99FD2B58F57F}"/>
                    </a:ext>
                  </a:extLst>
                </p:cNvPr>
                <p:cNvSpPr>
                  <a:spLocks noChangeAspect="1" noChangeArrowheads="1"/>
                </p:cNvSpPr>
                <p:nvPr/>
              </p:nvSpPr>
              <p:spPr bwMode="auto">
                <a:xfrm>
                  <a:off x="1248225" y="577535"/>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56" name="AutoShape 184">
                  <a:extLst>
                    <a:ext uri="{FF2B5EF4-FFF2-40B4-BE49-F238E27FC236}">
                      <a16:creationId xmlns:a16="http://schemas.microsoft.com/office/drawing/2014/main" id="{730747DE-23E8-4E47-AE54-8BDC32351380}"/>
                    </a:ext>
                  </a:extLst>
                </p:cNvPr>
                <p:cNvSpPr>
                  <a:spLocks noChangeAspect="1" noChangeArrowheads="1"/>
                </p:cNvSpPr>
                <p:nvPr/>
              </p:nvSpPr>
              <p:spPr bwMode="auto">
                <a:xfrm>
                  <a:off x="1248226" y="577559"/>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241" name="Group 185">
                <a:extLst>
                  <a:ext uri="{FF2B5EF4-FFF2-40B4-BE49-F238E27FC236}">
                    <a16:creationId xmlns:a16="http://schemas.microsoft.com/office/drawing/2014/main" id="{93A8A96C-FB01-46A3-BA77-54D322AEF67B}"/>
                  </a:ext>
                </a:extLst>
              </p:cNvPr>
              <p:cNvGrpSpPr>
                <a:grpSpLocks noChangeAspect="1"/>
              </p:cNvGrpSpPr>
              <p:nvPr/>
            </p:nvGrpSpPr>
            <p:grpSpPr bwMode="auto">
              <a:xfrm rot="5400000">
                <a:off x="1254992" y="745999"/>
                <a:ext cx="171819" cy="266778"/>
                <a:chOff x="1254991" y="756177"/>
                <a:chExt cx="370" cy="536"/>
              </a:xfrm>
              <a:grpFill/>
            </p:grpSpPr>
            <p:sp>
              <p:nvSpPr>
                <p:cNvPr id="253" name="AutoShape 186">
                  <a:extLst>
                    <a:ext uri="{FF2B5EF4-FFF2-40B4-BE49-F238E27FC236}">
                      <a16:creationId xmlns:a16="http://schemas.microsoft.com/office/drawing/2014/main" id="{4EDD9FE5-04E7-4522-94EB-68AA7615038A}"/>
                    </a:ext>
                  </a:extLst>
                </p:cNvPr>
                <p:cNvSpPr>
                  <a:spLocks noChangeAspect="1" noChangeArrowheads="1"/>
                </p:cNvSpPr>
                <p:nvPr/>
              </p:nvSpPr>
              <p:spPr bwMode="auto">
                <a:xfrm rot="5400000" flipH="1" flipV="1">
                  <a:off x="1254757" y="756431"/>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54" name="AutoShape 187">
                  <a:extLst>
                    <a:ext uri="{FF2B5EF4-FFF2-40B4-BE49-F238E27FC236}">
                      <a16:creationId xmlns:a16="http://schemas.microsoft.com/office/drawing/2014/main" id="{7B4BD4F5-A7CE-48C5-A31A-823A64C84783}"/>
                    </a:ext>
                  </a:extLst>
                </p:cNvPr>
                <p:cNvSpPr>
                  <a:spLocks noChangeAspect="1" noChangeArrowheads="1"/>
                </p:cNvSpPr>
                <p:nvPr/>
              </p:nvSpPr>
              <p:spPr bwMode="auto">
                <a:xfrm rot="16200000" flipV="1">
                  <a:off x="1255079" y="756411"/>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242" name="Group 191">
                <a:extLst>
                  <a:ext uri="{FF2B5EF4-FFF2-40B4-BE49-F238E27FC236}">
                    <a16:creationId xmlns:a16="http://schemas.microsoft.com/office/drawing/2014/main" id="{E0A40A2B-A329-4D6B-B351-B061B622215C}"/>
                  </a:ext>
                </a:extLst>
              </p:cNvPr>
              <p:cNvGrpSpPr>
                <a:grpSpLocks noChangeAspect="1"/>
              </p:cNvGrpSpPr>
              <p:nvPr/>
            </p:nvGrpSpPr>
            <p:grpSpPr bwMode="auto">
              <a:xfrm rot="5400000">
                <a:off x="1327585" y="902895"/>
                <a:ext cx="259187" cy="17121"/>
                <a:chOff x="1327586" y="895572"/>
                <a:chExt cx="544" cy="34"/>
              </a:xfrm>
              <a:grpFill/>
            </p:grpSpPr>
            <p:sp>
              <p:nvSpPr>
                <p:cNvPr id="251" name="AutoShape 192">
                  <a:extLst>
                    <a:ext uri="{FF2B5EF4-FFF2-40B4-BE49-F238E27FC236}">
                      <a16:creationId xmlns:a16="http://schemas.microsoft.com/office/drawing/2014/main" id="{F3B3A52E-B222-4D67-9A60-CF9960E2118C}"/>
                    </a:ext>
                  </a:extLst>
                </p:cNvPr>
                <p:cNvSpPr>
                  <a:spLocks noChangeAspect="1" noChangeArrowheads="1"/>
                </p:cNvSpPr>
                <p:nvPr/>
              </p:nvSpPr>
              <p:spPr bwMode="auto">
                <a:xfrm rot="1945714">
                  <a:off x="1328056" y="895572"/>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52" name="AutoShape 193">
                  <a:extLst>
                    <a:ext uri="{FF2B5EF4-FFF2-40B4-BE49-F238E27FC236}">
                      <a16:creationId xmlns:a16="http://schemas.microsoft.com/office/drawing/2014/main" id="{BF3B6AB1-6D29-4CC8-A0A1-35E84CCEBA4F}"/>
                    </a:ext>
                  </a:extLst>
                </p:cNvPr>
                <p:cNvSpPr>
                  <a:spLocks noChangeAspect="1" noChangeArrowheads="1"/>
                </p:cNvSpPr>
                <p:nvPr/>
              </p:nvSpPr>
              <p:spPr bwMode="auto">
                <a:xfrm rot="19654286" flipH="1">
                  <a:off x="1327586" y="895572"/>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243" name="Freeform 194">
                <a:extLst>
                  <a:ext uri="{FF2B5EF4-FFF2-40B4-BE49-F238E27FC236}">
                    <a16:creationId xmlns:a16="http://schemas.microsoft.com/office/drawing/2014/main" id="{CBE04035-A2F2-47AF-B4E8-1719AAD3BB01}"/>
                  </a:ext>
                </a:extLst>
              </p:cNvPr>
              <p:cNvSpPr>
                <a:spLocks noChangeAspect="1"/>
              </p:cNvSpPr>
              <p:nvPr/>
            </p:nvSpPr>
            <p:spPr bwMode="auto">
              <a:xfrm rot="5400000">
                <a:off x="1379309" y="828254"/>
                <a:ext cx="180643" cy="122962"/>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244" name="Group 195">
                <a:extLst>
                  <a:ext uri="{FF2B5EF4-FFF2-40B4-BE49-F238E27FC236}">
                    <a16:creationId xmlns:a16="http://schemas.microsoft.com/office/drawing/2014/main" id="{EB2F4B0E-D84C-4A98-B703-6890FC41C19E}"/>
                  </a:ext>
                </a:extLst>
              </p:cNvPr>
              <p:cNvGrpSpPr>
                <a:grpSpLocks noChangeAspect="1"/>
              </p:cNvGrpSpPr>
              <p:nvPr/>
            </p:nvGrpSpPr>
            <p:grpSpPr bwMode="auto">
              <a:xfrm rot="5400000">
                <a:off x="1479189" y="818029"/>
                <a:ext cx="183264" cy="180552"/>
                <a:chOff x="1479190" y="806649"/>
                <a:chExt cx="390" cy="360"/>
              </a:xfrm>
              <a:grpFill/>
            </p:grpSpPr>
            <p:sp>
              <p:nvSpPr>
                <p:cNvPr id="249" name="Line 196">
                  <a:extLst>
                    <a:ext uri="{FF2B5EF4-FFF2-40B4-BE49-F238E27FC236}">
                      <a16:creationId xmlns:a16="http://schemas.microsoft.com/office/drawing/2014/main" id="{080195D3-B310-4F50-9713-0F008B165ADB}"/>
                    </a:ext>
                  </a:extLst>
                </p:cNvPr>
                <p:cNvSpPr>
                  <a:spLocks noChangeAspect="1" noChangeShapeType="1"/>
                </p:cNvSpPr>
                <p:nvPr/>
              </p:nvSpPr>
              <p:spPr bwMode="auto">
                <a:xfrm flipH="1">
                  <a:off x="1479190" y="806649"/>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50" name="Line 197">
                  <a:extLst>
                    <a:ext uri="{FF2B5EF4-FFF2-40B4-BE49-F238E27FC236}">
                      <a16:creationId xmlns:a16="http://schemas.microsoft.com/office/drawing/2014/main" id="{E5614E1B-EB5E-4253-AE5F-BAA4EA4F4EC0}"/>
                    </a:ext>
                  </a:extLst>
                </p:cNvPr>
                <p:cNvSpPr>
                  <a:spLocks noChangeAspect="1" noChangeShapeType="1"/>
                </p:cNvSpPr>
                <p:nvPr/>
              </p:nvSpPr>
              <p:spPr bwMode="auto">
                <a:xfrm>
                  <a:off x="1479505" y="806649"/>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245" name="Freeform 198">
                <a:extLst>
                  <a:ext uri="{FF2B5EF4-FFF2-40B4-BE49-F238E27FC236}">
                    <a16:creationId xmlns:a16="http://schemas.microsoft.com/office/drawing/2014/main" id="{0BC0BB5C-8C9F-49A5-9A59-8C3667D851E3}"/>
                  </a:ext>
                </a:extLst>
              </p:cNvPr>
              <p:cNvSpPr>
                <a:spLocks noChangeAspect="1"/>
              </p:cNvSpPr>
              <p:nvPr/>
            </p:nvSpPr>
            <p:spPr bwMode="auto">
              <a:xfrm rot="5400000">
                <a:off x="1097560" y="831356"/>
                <a:ext cx="163626" cy="116737"/>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46" name="AutoShape 205">
                <a:extLst>
                  <a:ext uri="{FF2B5EF4-FFF2-40B4-BE49-F238E27FC236}">
                    <a16:creationId xmlns:a16="http://schemas.microsoft.com/office/drawing/2014/main" id="{60BC2CA6-C16B-4F1B-A8C0-3B46FDA50ED1}"/>
                  </a:ext>
                </a:extLst>
              </p:cNvPr>
              <p:cNvSpPr>
                <a:spLocks noChangeAspect="1" noChangeArrowheads="1"/>
              </p:cNvSpPr>
              <p:nvPr/>
            </p:nvSpPr>
            <p:spPr bwMode="auto">
              <a:xfrm rot="5400000">
                <a:off x="1258515" y="793873"/>
                <a:ext cx="137446" cy="193006"/>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47" name="AutoShape 206">
                <a:extLst>
                  <a:ext uri="{FF2B5EF4-FFF2-40B4-BE49-F238E27FC236}">
                    <a16:creationId xmlns:a16="http://schemas.microsoft.com/office/drawing/2014/main" id="{A52960C8-A8AF-49CF-A671-D5D72A09C7B7}"/>
                  </a:ext>
                </a:extLst>
              </p:cNvPr>
              <p:cNvSpPr>
                <a:spLocks noChangeAspect="1" noChangeArrowheads="1"/>
              </p:cNvSpPr>
              <p:nvPr/>
            </p:nvSpPr>
            <p:spPr bwMode="auto">
              <a:xfrm rot="5400000" flipV="1">
                <a:off x="1135035" y="884168"/>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48" name="AutoShape 192">
                <a:extLst>
                  <a:ext uri="{FF2B5EF4-FFF2-40B4-BE49-F238E27FC236}">
                    <a16:creationId xmlns:a16="http://schemas.microsoft.com/office/drawing/2014/main" id="{41E84D52-B629-4511-A943-7106DD96BD12}"/>
                  </a:ext>
                </a:extLst>
              </p:cNvPr>
              <p:cNvSpPr>
                <a:spLocks noChangeAspect="1" noChangeArrowheads="1"/>
              </p:cNvSpPr>
              <p:nvPr/>
            </p:nvSpPr>
            <p:spPr bwMode="auto">
              <a:xfrm rot="8880000">
                <a:off x="1445989" y="747088"/>
                <a:ext cx="17121" cy="35258"/>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cxnSp>
          <p:nvCxnSpPr>
            <p:cNvPr id="34" name="直線コネクタ 33">
              <a:extLst>
                <a:ext uri="{FF2B5EF4-FFF2-40B4-BE49-F238E27FC236}">
                  <a16:creationId xmlns:a16="http://schemas.microsoft.com/office/drawing/2014/main" id="{548D816C-2128-4088-8B32-576CC92740FC}"/>
                </a:ext>
              </a:extLst>
            </p:cNvPr>
            <p:cNvCxnSpPr/>
            <p:nvPr/>
          </p:nvCxnSpPr>
          <p:spPr>
            <a:xfrm>
              <a:off x="184020" y="1072749"/>
              <a:ext cx="233989" cy="348559"/>
            </a:xfrm>
            <a:prstGeom prst="line">
              <a:avLst/>
            </a:prstGeom>
            <a:ln w="19050">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5E1E70D0-8029-43E8-9870-495CF8126643}"/>
                </a:ext>
              </a:extLst>
            </p:cNvPr>
            <p:cNvCxnSpPr/>
            <p:nvPr/>
          </p:nvCxnSpPr>
          <p:spPr>
            <a:xfrm>
              <a:off x="2492826" y="511625"/>
              <a:ext cx="402772" cy="0"/>
            </a:xfrm>
            <a:prstGeom prst="line">
              <a:avLst/>
            </a:prstGeom>
            <a:ln w="38100">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23E835DB-6C36-440D-B3E1-8FC1D3D4CD7D}"/>
                </a:ext>
              </a:extLst>
            </p:cNvPr>
            <p:cNvCxnSpPr/>
            <p:nvPr/>
          </p:nvCxnSpPr>
          <p:spPr>
            <a:xfrm flipV="1">
              <a:off x="1545771" y="511625"/>
              <a:ext cx="943370" cy="375557"/>
            </a:xfrm>
            <a:prstGeom prst="line">
              <a:avLst/>
            </a:prstGeom>
            <a:ln w="38100">
              <a:solidFill>
                <a:schemeClr val="bg1"/>
              </a:solidFill>
              <a:prstDash val="solid"/>
            </a:ln>
          </p:spPr>
          <p:style>
            <a:lnRef idx="1">
              <a:schemeClr val="accent1"/>
            </a:lnRef>
            <a:fillRef idx="0">
              <a:schemeClr val="accent1"/>
            </a:fillRef>
            <a:effectRef idx="0">
              <a:schemeClr val="accent1"/>
            </a:effectRef>
            <a:fontRef idx="minor">
              <a:schemeClr val="tx1"/>
            </a:fontRef>
          </p:style>
        </p:cxnSp>
        <p:grpSp>
          <p:nvGrpSpPr>
            <p:cNvPr id="37" name="グループ化 36">
              <a:extLst>
                <a:ext uri="{FF2B5EF4-FFF2-40B4-BE49-F238E27FC236}">
                  <a16:creationId xmlns:a16="http://schemas.microsoft.com/office/drawing/2014/main" id="{1B719A2B-DDAB-4F2B-A177-2950882BE124}"/>
                </a:ext>
              </a:extLst>
            </p:cNvPr>
            <p:cNvGrpSpPr>
              <a:grpSpLocks noChangeAspect="1"/>
            </p:cNvGrpSpPr>
            <p:nvPr/>
          </p:nvGrpSpPr>
          <p:grpSpPr>
            <a:xfrm rot="20400000">
              <a:off x="2885670" y="517807"/>
              <a:ext cx="302056" cy="143421"/>
              <a:chOff x="2884714" y="517975"/>
              <a:chExt cx="625696" cy="298279"/>
            </a:xfrm>
            <a:solidFill>
              <a:schemeClr val="bg1"/>
            </a:solidFill>
          </p:grpSpPr>
          <p:grpSp>
            <p:nvGrpSpPr>
              <p:cNvPr id="223" name="Group 182">
                <a:extLst>
                  <a:ext uri="{FF2B5EF4-FFF2-40B4-BE49-F238E27FC236}">
                    <a16:creationId xmlns:a16="http://schemas.microsoft.com/office/drawing/2014/main" id="{4109110F-96CC-4FC0-835E-7040137AD6FD}"/>
                  </a:ext>
                </a:extLst>
              </p:cNvPr>
              <p:cNvGrpSpPr>
                <a:grpSpLocks noChangeAspect="1"/>
              </p:cNvGrpSpPr>
              <p:nvPr/>
            </p:nvGrpSpPr>
            <p:grpSpPr bwMode="auto">
              <a:xfrm rot="5400000">
                <a:off x="3084332" y="348436"/>
                <a:ext cx="226460" cy="625696"/>
                <a:chOff x="3084331" y="348436"/>
                <a:chExt cx="481" cy="1248"/>
              </a:xfrm>
              <a:grpFill/>
            </p:grpSpPr>
            <p:sp>
              <p:nvSpPr>
                <p:cNvPr id="238" name="AutoShape 183">
                  <a:extLst>
                    <a:ext uri="{FF2B5EF4-FFF2-40B4-BE49-F238E27FC236}">
                      <a16:creationId xmlns:a16="http://schemas.microsoft.com/office/drawing/2014/main" id="{8D74D2EC-B99C-4772-BC24-F5550764460A}"/>
                    </a:ext>
                  </a:extLst>
                </p:cNvPr>
                <p:cNvSpPr>
                  <a:spLocks noChangeAspect="1" noChangeArrowheads="1"/>
                </p:cNvSpPr>
                <p:nvPr/>
              </p:nvSpPr>
              <p:spPr bwMode="auto">
                <a:xfrm>
                  <a:off x="3084331" y="348436"/>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39" name="AutoShape 184">
                  <a:extLst>
                    <a:ext uri="{FF2B5EF4-FFF2-40B4-BE49-F238E27FC236}">
                      <a16:creationId xmlns:a16="http://schemas.microsoft.com/office/drawing/2014/main" id="{D16A9822-B863-4BD4-90D4-0565CF73CD53}"/>
                    </a:ext>
                  </a:extLst>
                </p:cNvPr>
                <p:cNvSpPr>
                  <a:spLocks noChangeAspect="1" noChangeArrowheads="1"/>
                </p:cNvSpPr>
                <p:nvPr/>
              </p:nvSpPr>
              <p:spPr bwMode="auto">
                <a:xfrm>
                  <a:off x="3084332" y="348460"/>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224" name="Group 185">
                <a:extLst>
                  <a:ext uri="{FF2B5EF4-FFF2-40B4-BE49-F238E27FC236}">
                    <a16:creationId xmlns:a16="http://schemas.microsoft.com/office/drawing/2014/main" id="{50B4CD58-78B4-4EA7-A2CA-63D3A05B3F8B}"/>
                  </a:ext>
                </a:extLst>
              </p:cNvPr>
              <p:cNvGrpSpPr>
                <a:grpSpLocks noChangeAspect="1"/>
              </p:cNvGrpSpPr>
              <p:nvPr/>
            </p:nvGrpSpPr>
            <p:grpSpPr bwMode="auto">
              <a:xfrm rot="5400000">
                <a:off x="3091096" y="552140"/>
                <a:ext cx="171826" cy="266772"/>
                <a:chOff x="3091097" y="527076"/>
                <a:chExt cx="370" cy="536"/>
              </a:xfrm>
              <a:grpFill/>
            </p:grpSpPr>
            <p:sp>
              <p:nvSpPr>
                <p:cNvPr id="236" name="AutoShape 186">
                  <a:extLst>
                    <a:ext uri="{FF2B5EF4-FFF2-40B4-BE49-F238E27FC236}">
                      <a16:creationId xmlns:a16="http://schemas.microsoft.com/office/drawing/2014/main" id="{D17B613F-00AE-450B-8BB4-7E06DBC6E785}"/>
                    </a:ext>
                  </a:extLst>
                </p:cNvPr>
                <p:cNvSpPr>
                  <a:spLocks noChangeAspect="1" noChangeArrowheads="1"/>
                </p:cNvSpPr>
                <p:nvPr/>
              </p:nvSpPr>
              <p:spPr bwMode="auto">
                <a:xfrm rot="5400000" flipH="1" flipV="1">
                  <a:off x="3090863" y="527330"/>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37" name="AutoShape 187">
                  <a:extLst>
                    <a:ext uri="{FF2B5EF4-FFF2-40B4-BE49-F238E27FC236}">
                      <a16:creationId xmlns:a16="http://schemas.microsoft.com/office/drawing/2014/main" id="{9459EC63-7098-492E-9F63-5CF8204A4DE3}"/>
                    </a:ext>
                  </a:extLst>
                </p:cNvPr>
                <p:cNvSpPr>
                  <a:spLocks noChangeAspect="1" noChangeArrowheads="1"/>
                </p:cNvSpPr>
                <p:nvPr/>
              </p:nvSpPr>
              <p:spPr bwMode="auto">
                <a:xfrm rot="16200000" flipV="1">
                  <a:off x="3091185" y="527310"/>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225" name="Group 191">
                <a:extLst>
                  <a:ext uri="{FF2B5EF4-FFF2-40B4-BE49-F238E27FC236}">
                    <a16:creationId xmlns:a16="http://schemas.microsoft.com/office/drawing/2014/main" id="{06292B27-064C-49CA-A43D-0322905982B6}"/>
                  </a:ext>
                </a:extLst>
              </p:cNvPr>
              <p:cNvGrpSpPr>
                <a:grpSpLocks noChangeAspect="1"/>
              </p:cNvGrpSpPr>
              <p:nvPr/>
            </p:nvGrpSpPr>
            <p:grpSpPr bwMode="auto">
              <a:xfrm rot="5400000">
                <a:off x="3163689" y="678100"/>
                <a:ext cx="259187" cy="17121"/>
                <a:chOff x="3163690" y="666468"/>
                <a:chExt cx="544" cy="34"/>
              </a:xfrm>
              <a:grpFill/>
            </p:grpSpPr>
            <p:sp>
              <p:nvSpPr>
                <p:cNvPr id="234" name="AutoShape 192">
                  <a:extLst>
                    <a:ext uri="{FF2B5EF4-FFF2-40B4-BE49-F238E27FC236}">
                      <a16:creationId xmlns:a16="http://schemas.microsoft.com/office/drawing/2014/main" id="{5BBE6212-6CD1-4A95-AD06-7A5A351D82CB}"/>
                    </a:ext>
                  </a:extLst>
                </p:cNvPr>
                <p:cNvSpPr>
                  <a:spLocks noChangeAspect="1" noChangeArrowheads="1"/>
                </p:cNvSpPr>
                <p:nvPr/>
              </p:nvSpPr>
              <p:spPr bwMode="auto">
                <a:xfrm rot="1945714">
                  <a:off x="3164160" y="666468"/>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35" name="AutoShape 193">
                  <a:extLst>
                    <a:ext uri="{FF2B5EF4-FFF2-40B4-BE49-F238E27FC236}">
                      <a16:creationId xmlns:a16="http://schemas.microsoft.com/office/drawing/2014/main" id="{6DA2ADBE-FE63-4365-9BED-F92D870EAE82}"/>
                    </a:ext>
                  </a:extLst>
                </p:cNvPr>
                <p:cNvSpPr>
                  <a:spLocks noChangeAspect="1" noChangeArrowheads="1"/>
                </p:cNvSpPr>
                <p:nvPr/>
              </p:nvSpPr>
              <p:spPr bwMode="auto">
                <a:xfrm rot="19654286" flipH="1">
                  <a:off x="3163690" y="666468"/>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226" name="Freeform 194">
                <a:extLst>
                  <a:ext uri="{FF2B5EF4-FFF2-40B4-BE49-F238E27FC236}">
                    <a16:creationId xmlns:a16="http://schemas.microsoft.com/office/drawing/2014/main" id="{F24B5F21-5F68-488C-9E47-442C5AB45BBA}"/>
                  </a:ext>
                </a:extLst>
              </p:cNvPr>
              <p:cNvSpPr>
                <a:spLocks noChangeAspect="1"/>
              </p:cNvSpPr>
              <p:nvPr/>
            </p:nvSpPr>
            <p:spPr bwMode="auto">
              <a:xfrm rot="5400000">
                <a:off x="3215413" y="599150"/>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227" name="Group 195">
                <a:extLst>
                  <a:ext uri="{FF2B5EF4-FFF2-40B4-BE49-F238E27FC236}">
                    <a16:creationId xmlns:a16="http://schemas.microsoft.com/office/drawing/2014/main" id="{3F8D9E20-B863-4783-99A6-FBAAA9E68745}"/>
                  </a:ext>
                </a:extLst>
              </p:cNvPr>
              <p:cNvGrpSpPr>
                <a:grpSpLocks noChangeAspect="1"/>
              </p:cNvGrpSpPr>
              <p:nvPr/>
            </p:nvGrpSpPr>
            <p:grpSpPr bwMode="auto">
              <a:xfrm rot="5400000">
                <a:off x="3315273" y="594558"/>
                <a:ext cx="183264" cy="180549"/>
                <a:chOff x="3315273" y="577555"/>
                <a:chExt cx="390" cy="360"/>
              </a:xfrm>
              <a:grpFill/>
            </p:grpSpPr>
            <p:sp>
              <p:nvSpPr>
                <p:cNvPr id="232" name="Line 196">
                  <a:extLst>
                    <a:ext uri="{FF2B5EF4-FFF2-40B4-BE49-F238E27FC236}">
                      <a16:creationId xmlns:a16="http://schemas.microsoft.com/office/drawing/2014/main" id="{9D4E2F35-585A-46FD-9B08-E459BFF290D3}"/>
                    </a:ext>
                  </a:extLst>
                </p:cNvPr>
                <p:cNvSpPr>
                  <a:spLocks noChangeAspect="1" noChangeShapeType="1"/>
                </p:cNvSpPr>
                <p:nvPr/>
              </p:nvSpPr>
              <p:spPr bwMode="auto">
                <a:xfrm flipH="1">
                  <a:off x="3315273" y="577555"/>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33" name="Line 197">
                  <a:extLst>
                    <a:ext uri="{FF2B5EF4-FFF2-40B4-BE49-F238E27FC236}">
                      <a16:creationId xmlns:a16="http://schemas.microsoft.com/office/drawing/2014/main" id="{9E2209B1-45B4-4149-BB55-B139512EFA77}"/>
                    </a:ext>
                  </a:extLst>
                </p:cNvPr>
                <p:cNvSpPr>
                  <a:spLocks noChangeAspect="1" noChangeShapeType="1"/>
                </p:cNvSpPr>
                <p:nvPr/>
              </p:nvSpPr>
              <p:spPr bwMode="auto">
                <a:xfrm>
                  <a:off x="3315588" y="577555"/>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228" name="Freeform 198">
                <a:extLst>
                  <a:ext uri="{FF2B5EF4-FFF2-40B4-BE49-F238E27FC236}">
                    <a16:creationId xmlns:a16="http://schemas.microsoft.com/office/drawing/2014/main" id="{CEFE420E-A626-4DB0-B388-DC6F076947E6}"/>
                  </a:ext>
                </a:extLst>
              </p:cNvPr>
              <p:cNvSpPr>
                <a:spLocks noChangeAspect="1"/>
              </p:cNvSpPr>
              <p:nvPr/>
            </p:nvSpPr>
            <p:spPr bwMode="auto">
              <a:xfrm rot="5400000">
                <a:off x="2933642" y="602263"/>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29" name="AutoShape 205">
                <a:extLst>
                  <a:ext uri="{FF2B5EF4-FFF2-40B4-BE49-F238E27FC236}">
                    <a16:creationId xmlns:a16="http://schemas.microsoft.com/office/drawing/2014/main" id="{AB5B79FD-E254-4E1B-B6DF-40255DB94584}"/>
                  </a:ext>
                </a:extLst>
              </p:cNvPr>
              <p:cNvSpPr>
                <a:spLocks noChangeAspect="1" noChangeArrowheads="1"/>
              </p:cNvSpPr>
              <p:nvPr/>
            </p:nvSpPr>
            <p:spPr bwMode="auto">
              <a:xfrm rot="5400000">
                <a:off x="3094595" y="564784"/>
                <a:ext cx="137447" cy="193001"/>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30" name="AutoShape 206">
                <a:extLst>
                  <a:ext uri="{FF2B5EF4-FFF2-40B4-BE49-F238E27FC236}">
                    <a16:creationId xmlns:a16="http://schemas.microsoft.com/office/drawing/2014/main" id="{7F209AE6-0FF6-4D83-8B78-EDC6907C29D1}"/>
                  </a:ext>
                </a:extLst>
              </p:cNvPr>
              <p:cNvSpPr>
                <a:spLocks noChangeAspect="1" noChangeArrowheads="1"/>
              </p:cNvSpPr>
              <p:nvPr/>
            </p:nvSpPr>
            <p:spPr bwMode="auto">
              <a:xfrm rot="5400000" flipV="1">
                <a:off x="2971076" y="655059"/>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31" name="AutoShape 192">
                <a:extLst>
                  <a:ext uri="{FF2B5EF4-FFF2-40B4-BE49-F238E27FC236}">
                    <a16:creationId xmlns:a16="http://schemas.microsoft.com/office/drawing/2014/main" id="{B614F35A-976F-494E-9350-9BB3AA02232C}"/>
                  </a:ext>
                </a:extLst>
              </p:cNvPr>
              <p:cNvSpPr>
                <a:spLocks noChangeAspect="1" noChangeArrowheads="1"/>
              </p:cNvSpPr>
              <p:nvPr/>
            </p:nvSpPr>
            <p:spPr bwMode="auto">
              <a:xfrm rot="8880000">
                <a:off x="3282370" y="517975"/>
                <a:ext cx="17121" cy="35257"/>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38" name="グループ化 37">
              <a:extLst>
                <a:ext uri="{FF2B5EF4-FFF2-40B4-BE49-F238E27FC236}">
                  <a16:creationId xmlns:a16="http://schemas.microsoft.com/office/drawing/2014/main" id="{B741504C-7D7A-4B23-B262-A36BB6128625}"/>
                </a:ext>
              </a:extLst>
            </p:cNvPr>
            <p:cNvGrpSpPr>
              <a:grpSpLocks noChangeAspect="1"/>
            </p:cNvGrpSpPr>
            <p:nvPr/>
          </p:nvGrpSpPr>
          <p:grpSpPr>
            <a:xfrm rot="20400000">
              <a:off x="3712327" y="173956"/>
              <a:ext cx="302056" cy="144882"/>
              <a:chOff x="3711121" y="174168"/>
              <a:chExt cx="625696" cy="301318"/>
            </a:xfrm>
            <a:solidFill>
              <a:schemeClr val="bg1"/>
            </a:solidFill>
          </p:grpSpPr>
          <p:grpSp>
            <p:nvGrpSpPr>
              <p:cNvPr id="206" name="Group 182">
                <a:extLst>
                  <a:ext uri="{FF2B5EF4-FFF2-40B4-BE49-F238E27FC236}">
                    <a16:creationId xmlns:a16="http://schemas.microsoft.com/office/drawing/2014/main" id="{DA18B45B-76CB-43CF-90C6-142D6BE06604}"/>
                  </a:ext>
                </a:extLst>
              </p:cNvPr>
              <p:cNvGrpSpPr>
                <a:grpSpLocks noChangeAspect="1"/>
              </p:cNvGrpSpPr>
              <p:nvPr/>
            </p:nvGrpSpPr>
            <p:grpSpPr bwMode="auto">
              <a:xfrm rot="5400000">
                <a:off x="3910739" y="4629"/>
                <a:ext cx="226460" cy="625696"/>
                <a:chOff x="3910738" y="4629"/>
                <a:chExt cx="481" cy="1248"/>
              </a:xfrm>
              <a:grpFill/>
            </p:grpSpPr>
            <p:sp>
              <p:nvSpPr>
                <p:cNvPr id="221" name="AutoShape 183">
                  <a:extLst>
                    <a:ext uri="{FF2B5EF4-FFF2-40B4-BE49-F238E27FC236}">
                      <a16:creationId xmlns:a16="http://schemas.microsoft.com/office/drawing/2014/main" id="{99825ED9-996A-4114-8570-CFFFD9AB43C3}"/>
                    </a:ext>
                  </a:extLst>
                </p:cNvPr>
                <p:cNvSpPr>
                  <a:spLocks noChangeAspect="1" noChangeArrowheads="1"/>
                </p:cNvSpPr>
                <p:nvPr/>
              </p:nvSpPr>
              <p:spPr bwMode="auto">
                <a:xfrm>
                  <a:off x="3910738" y="4629"/>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22" name="AutoShape 184">
                  <a:extLst>
                    <a:ext uri="{FF2B5EF4-FFF2-40B4-BE49-F238E27FC236}">
                      <a16:creationId xmlns:a16="http://schemas.microsoft.com/office/drawing/2014/main" id="{7AB2DB10-C793-4D9D-9918-55BBB0DFB02A}"/>
                    </a:ext>
                  </a:extLst>
                </p:cNvPr>
                <p:cNvSpPr>
                  <a:spLocks noChangeAspect="1" noChangeArrowheads="1"/>
                </p:cNvSpPr>
                <p:nvPr/>
              </p:nvSpPr>
              <p:spPr bwMode="auto">
                <a:xfrm>
                  <a:off x="3910739" y="4653"/>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207" name="Group 185">
                <a:extLst>
                  <a:ext uri="{FF2B5EF4-FFF2-40B4-BE49-F238E27FC236}">
                    <a16:creationId xmlns:a16="http://schemas.microsoft.com/office/drawing/2014/main" id="{DA76C4C2-A5C3-413B-9171-687E31F9DC0D}"/>
                  </a:ext>
                </a:extLst>
              </p:cNvPr>
              <p:cNvGrpSpPr>
                <a:grpSpLocks noChangeAspect="1"/>
              </p:cNvGrpSpPr>
              <p:nvPr/>
            </p:nvGrpSpPr>
            <p:grpSpPr bwMode="auto">
              <a:xfrm rot="5400000">
                <a:off x="3917502" y="215034"/>
                <a:ext cx="171826" cy="266772"/>
                <a:chOff x="3917504" y="183269"/>
                <a:chExt cx="370" cy="536"/>
              </a:xfrm>
              <a:grpFill/>
            </p:grpSpPr>
            <p:sp>
              <p:nvSpPr>
                <p:cNvPr id="219" name="AutoShape 186">
                  <a:extLst>
                    <a:ext uri="{FF2B5EF4-FFF2-40B4-BE49-F238E27FC236}">
                      <a16:creationId xmlns:a16="http://schemas.microsoft.com/office/drawing/2014/main" id="{FA3FAD17-9DAA-4B38-A8F7-73BFD97B9E64}"/>
                    </a:ext>
                  </a:extLst>
                </p:cNvPr>
                <p:cNvSpPr>
                  <a:spLocks noChangeAspect="1" noChangeArrowheads="1"/>
                </p:cNvSpPr>
                <p:nvPr/>
              </p:nvSpPr>
              <p:spPr bwMode="auto">
                <a:xfrm rot="5400000" flipH="1" flipV="1">
                  <a:off x="3917270" y="183523"/>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20" name="AutoShape 187">
                  <a:extLst>
                    <a:ext uri="{FF2B5EF4-FFF2-40B4-BE49-F238E27FC236}">
                      <a16:creationId xmlns:a16="http://schemas.microsoft.com/office/drawing/2014/main" id="{98F8E39D-8048-4B3E-879B-47523A481EAD}"/>
                    </a:ext>
                  </a:extLst>
                </p:cNvPr>
                <p:cNvSpPr>
                  <a:spLocks noChangeAspect="1" noChangeArrowheads="1"/>
                </p:cNvSpPr>
                <p:nvPr/>
              </p:nvSpPr>
              <p:spPr bwMode="auto">
                <a:xfrm rot="16200000" flipV="1">
                  <a:off x="3917592" y="183503"/>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208" name="Group 191">
                <a:extLst>
                  <a:ext uri="{FF2B5EF4-FFF2-40B4-BE49-F238E27FC236}">
                    <a16:creationId xmlns:a16="http://schemas.microsoft.com/office/drawing/2014/main" id="{4F4B93E5-F34E-471B-8CDF-52E364BB606C}"/>
                  </a:ext>
                </a:extLst>
              </p:cNvPr>
              <p:cNvGrpSpPr>
                <a:grpSpLocks noChangeAspect="1"/>
              </p:cNvGrpSpPr>
              <p:nvPr/>
            </p:nvGrpSpPr>
            <p:grpSpPr bwMode="auto">
              <a:xfrm rot="5400000">
                <a:off x="3990096" y="337332"/>
                <a:ext cx="259187" cy="17121"/>
                <a:chOff x="3990097" y="322661"/>
                <a:chExt cx="544" cy="34"/>
              </a:xfrm>
              <a:grpFill/>
            </p:grpSpPr>
            <p:sp>
              <p:nvSpPr>
                <p:cNvPr id="217" name="AutoShape 192">
                  <a:extLst>
                    <a:ext uri="{FF2B5EF4-FFF2-40B4-BE49-F238E27FC236}">
                      <a16:creationId xmlns:a16="http://schemas.microsoft.com/office/drawing/2014/main" id="{8681968B-E84E-4C9D-B65E-F9DB653280F8}"/>
                    </a:ext>
                  </a:extLst>
                </p:cNvPr>
                <p:cNvSpPr>
                  <a:spLocks noChangeAspect="1" noChangeArrowheads="1"/>
                </p:cNvSpPr>
                <p:nvPr/>
              </p:nvSpPr>
              <p:spPr bwMode="auto">
                <a:xfrm rot="1945714">
                  <a:off x="3990567" y="322661"/>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18" name="AutoShape 193">
                  <a:extLst>
                    <a:ext uri="{FF2B5EF4-FFF2-40B4-BE49-F238E27FC236}">
                      <a16:creationId xmlns:a16="http://schemas.microsoft.com/office/drawing/2014/main" id="{3ACD3F28-21F7-454E-BE4D-0CEC1CFAE4A5}"/>
                    </a:ext>
                  </a:extLst>
                </p:cNvPr>
                <p:cNvSpPr>
                  <a:spLocks noChangeAspect="1" noChangeArrowheads="1"/>
                </p:cNvSpPr>
                <p:nvPr/>
              </p:nvSpPr>
              <p:spPr bwMode="auto">
                <a:xfrm rot="19654286" flipH="1">
                  <a:off x="3990097" y="322661"/>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209" name="Freeform 194">
                <a:extLst>
                  <a:ext uri="{FF2B5EF4-FFF2-40B4-BE49-F238E27FC236}">
                    <a16:creationId xmlns:a16="http://schemas.microsoft.com/office/drawing/2014/main" id="{40F4A7D8-6511-458D-A811-CC4E02FCCA2F}"/>
                  </a:ext>
                </a:extLst>
              </p:cNvPr>
              <p:cNvSpPr>
                <a:spLocks noChangeAspect="1"/>
              </p:cNvSpPr>
              <p:nvPr/>
            </p:nvSpPr>
            <p:spPr bwMode="auto">
              <a:xfrm rot="5400000">
                <a:off x="4041820" y="255343"/>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210" name="Group 195">
                <a:extLst>
                  <a:ext uri="{FF2B5EF4-FFF2-40B4-BE49-F238E27FC236}">
                    <a16:creationId xmlns:a16="http://schemas.microsoft.com/office/drawing/2014/main" id="{1687CBAD-A815-435E-BFF8-08B09A088633}"/>
                  </a:ext>
                </a:extLst>
              </p:cNvPr>
              <p:cNvGrpSpPr>
                <a:grpSpLocks noChangeAspect="1"/>
              </p:cNvGrpSpPr>
              <p:nvPr/>
            </p:nvGrpSpPr>
            <p:grpSpPr bwMode="auto">
              <a:xfrm rot="5400000">
                <a:off x="4141680" y="254988"/>
                <a:ext cx="183264" cy="180549"/>
                <a:chOff x="4141680" y="233748"/>
                <a:chExt cx="390" cy="360"/>
              </a:xfrm>
              <a:grpFill/>
            </p:grpSpPr>
            <p:sp>
              <p:nvSpPr>
                <p:cNvPr id="215" name="Line 196">
                  <a:extLst>
                    <a:ext uri="{FF2B5EF4-FFF2-40B4-BE49-F238E27FC236}">
                      <a16:creationId xmlns:a16="http://schemas.microsoft.com/office/drawing/2014/main" id="{F930DBD4-E1D3-4DE6-A41F-303E8F8C90C9}"/>
                    </a:ext>
                  </a:extLst>
                </p:cNvPr>
                <p:cNvSpPr>
                  <a:spLocks noChangeAspect="1" noChangeShapeType="1"/>
                </p:cNvSpPr>
                <p:nvPr/>
              </p:nvSpPr>
              <p:spPr bwMode="auto">
                <a:xfrm flipH="1">
                  <a:off x="4141680" y="233748"/>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16" name="Line 197">
                  <a:extLst>
                    <a:ext uri="{FF2B5EF4-FFF2-40B4-BE49-F238E27FC236}">
                      <a16:creationId xmlns:a16="http://schemas.microsoft.com/office/drawing/2014/main" id="{B2A534D0-2C2B-420B-BBEB-64BCECA9F123}"/>
                    </a:ext>
                  </a:extLst>
                </p:cNvPr>
                <p:cNvSpPr>
                  <a:spLocks noChangeAspect="1" noChangeShapeType="1"/>
                </p:cNvSpPr>
                <p:nvPr/>
              </p:nvSpPr>
              <p:spPr bwMode="auto">
                <a:xfrm>
                  <a:off x="4141995" y="233748"/>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211" name="Freeform 198">
                <a:extLst>
                  <a:ext uri="{FF2B5EF4-FFF2-40B4-BE49-F238E27FC236}">
                    <a16:creationId xmlns:a16="http://schemas.microsoft.com/office/drawing/2014/main" id="{62FE6B12-2C25-4132-B9FF-F47176240D3C}"/>
                  </a:ext>
                </a:extLst>
              </p:cNvPr>
              <p:cNvSpPr>
                <a:spLocks noChangeAspect="1"/>
              </p:cNvSpPr>
              <p:nvPr/>
            </p:nvSpPr>
            <p:spPr bwMode="auto">
              <a:xfrm rot="5400000">
                <a:off x="3760049" y="258456"/>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12" name="AutoShape 205">
                <a:extLst>
                  <a:ext uri="{FF2B5EF4-FFF2-40B4-BE49-F238E27FC236}">
                    <a16:creationId xmlns:a16="http://schemas.microsoft.com/office/drawing/2014/main" id="{9902E32D-35C6-45C3-9F6E-9FA4A32EEA63}"/>
                  </a:ext>
                </a:extLst>
              </p:cNvPr>
              <p:cNvSpPr>
                <a:spLocks noChangeAspect="1" noChangeArrowheads="1"/>
              </p:cNvSpPr>
              <p:nvPr/>
            </p:nvSpPr>
            <p:spPr bwMode="auto">
              <a:xfrm rot="5400000">
                <a:off x="3921002" y="220977"/>
                <a:ext cx="137447" cy="193001"/>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13" name="AutoShape 206">
                <a:extLst>
                  <a:ext uri="{FF2B5EF4-FFF2-40B4-BE49-F238E27FC236}">
                    <a16:creationId xmlns:a16="http://schemas.microsoft.com/office/drawing/2014/main" id="{59631649-0505-4F96-9CF5-BED267B9AFEE}"/>
                  </a:ext>
                </a:extLst>
              </p:cNvPr>
              <p:cNvSpPr>
                <a:spLocks noChangeAspect="1" noChangeArrowheads="1"/>
              </p:cNvSpPr>
              <p:nvPr/>
            </p:nvSpPr>
            <p:spPr bwMode="auto">
              <a:xfrm rot="5400000" flipV="1">
                <a:off x="3797483" y="311252"/>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14" name="AutoShape 192">
                <a:extLst>
                  <a:ext uri="{FF2B5EF4-FFF2-40B4-BE49-F238E27FC236}">
                    <a16:creationId xmlns:a16="http://schemas.microsoft.com/office/drawing/2014/main" id="{1CA5D629-0CF6-4F39-BE02-027D37E512FE}"/>
                  </a:ext>
                </a:extLst>
              </p:cNvPr>
              <p:cNvSpPr>
                <a:spLocks noChangeAspect="1" noChangeArrowheads="1"/>
              </p:cNvSpPr>
              <p:nvPr/>
            </p:nvSpPr>
            <p:spPr bwMode="auto">
              <a:xfrm rot="8880000">
                <a:off x="4108777" y="174168"/>
                <a:ext cx="17121" cy="35257"/>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39" name="グループ化 38">
              <a:extLst>
                <a:ext uri="{FF2B5EF4-FFF2-40B4-BE49-F238E27FC236}">
                  <a16:creationId xmlns:a16="http://schemas.microsoft.com/office/drawing/2014/main" id="{9D005578-510D-47A9-9C54-40E8F5AE42E4}"/>
                </a:ext>
              </a:extLst>
            </p:cNvPr>
            <p:cNvGrpSpPr>
              <a:grpSpLocks noChangeAspect="1"/>
            </p:cNvGrpSpPr>
            <p:nvPr/>
          </p:nvGrpSpPr>
          <p:grpSpPr>
            <a:xfrm rot="-300000">
              <a:off x="1916054" y="713910"/>
              <a:ext cx="302056" cy="141708"/>
              <a:chOff x="1915886" y="713917"/>
              <a:chExt cx="625696" cy="294717"/>
            </a:xfrm>
            <a:solidFill>
              <a:schemeClr val="bg1"/>
            </a:solidFill>
          </p:grpSpPr>
          <p:grpSp>
            <p:nvGrpSpPr>
              <p:cNvPr id="189" name="Group 182">
                <a:extLst>
                  <a:ext uri="{FF2B5EF4-FFF2-40B4-BE49-F238E27FC236}">
                    <a16:creationId xmlns:a16="http://schemas.microsoft.com/office/drawing/2014/main" id="{BA9C59F1-6475-45AB-8655-573400CE1B41}"/>
                  </a:ext>
                </a:extLst>
              </p:cNvPr>
              <p:cNvGrpSpPr>
                <a:grpSpLocks noChangeAspect="1"/>
              </p:cNvGrpSpPr>
              <p:nvPr/>
            </p:nvGrpSpPr>
            <p:grpSpPr bwMode="auto">
              <a:xfrm rot="5400000">
                <a:off x="2115504" y="544378"/>
                <a:ext cx="226460" cy="625696"/>
                <a:chOff x="2115503" y="544378"/>
                <a:chExt cx="481" cy="1248"/>
              </a:xfrm>
              <a:grpFill/>
            </p:grpSpPr>
            <p:sp>
              <p:nvSpPr>
                <p:cNvPr id="204" name="AutoShape 183">
                  <a:extLst>
                    <a:ext uri="{FF2B5EF4-FFF2-40B4-BE49-F238E27FC236}">
                      <a16:creationId xmlns:a16="http://schemas.microsoft.com/office/drawing/2014/main" id="{2BF39CC2-0781-4FEB-9B8D-2BC646975BB4}"/>
                    </a:ext>
                  </a:extLst>
                </p:cNvPr>
                <p:cNvSpPr>
                  <a:spLocks noChangeAspect="1" noChangeArrowheads="1"/>
                </p:cNvSpPr>
                <p:nvPr/>
              </p:nvSpPr>
              <p:spPr bwMode="auto">
                <a:xfrm>
                  <a:off x="2115503" y="544378"/>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05" name="AutoShape 184">
                  <a:extLst>
                    <a:ext uri="{FF2B5EF4-FFF2-40B4-BE49-F238E27FC236}">
                      <a16:creationId xmlns:a16="http://schemas.microsoft.com/office/drawing/2014/main" id="{68ADEED8-41AE-45B3-873C-F9EB4EB0285F}"/>
                    </a:ext>
                  </a:extLst>
                </p:cNvPr>
                <p:cNvSpPr>
                  <a:spLocks noChangeAspect="1" noChangeArrowheads="1"/>
                </p:cNvSpPr>
                <p:nvPr/>
              </p:nvSpPr>
              <p:spPr bwMode="auto">
                <a:xfrm>
                  <a:off x="2115504" y="544402"/>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90" name="Group 185">
                <a:extLst>
                  <a:ext uri="{FF2B5EF4-FFF2-40B4-BE49-F238E27FC236}">
                    <a16:creationId xmlns:a16="http://schemas.microsoft.com/office/drawing/2014/main" id="{2C2A67E9-1008-42F1-BA84-D7911856AE58}"/>
                  </a:ext>
                </a:extLst>
              </p:cNvPr>
              <p:cNvGrpSpPr>
                <a:grpSpLocks noChangeAspect="1"/>
              </p:cNvGrpSpPr>
              <p:nvPr/>
            </p:nvGrpSpPr>
            <p:grpSpPr bwMode="auto">
              <a:xfrm rot="5400000">
                <a:off x="2122268" y="740228"/>
                <a:ext cx="171826" cy="266772"/>
                <a:chOff x="2122269" y="723018"/>
                <a:chExt cx="370" cy="536"/>
              </a:xfrm>
              <a:grpFill/>
            </p:grpSpPr>
            <p:sp>
              <p:nvSpPr>
                <p:cNvPr id="202" name="AutoShape 186">
                  <a:extLst>
                    <a:ext uri="{FF2B5EF4-FFF2-40B4-BE49-F238E27FC236}">
                      <a16:creationId xmlns:a16="http://schemas.microsoft.com/office/drawing/2014/main" id="{A3CDAA16-4522-44DC-8C81-D4ED7827F65C}"/>
                    </a:ext>
                  </a:extLst>
                </p:cNvPr>
                <p:cNvSpPr>
                  <a:spLocks noChangeAspect="1" noChangeArrowheads="1"/>
                </p:cNvSpPr>
                <p:nvPr/>
              </p:nvSpPr>
              <p:spPr bwMode="auto">
                <a:xfrm rot="5400000" flipH="1" flipV="1">
                  <a:off x="2122035" y="723272"/>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03" name="AutoShape 187">
                  <a:extLst>
                    <a:ext uri="{FF2B5EF4-FFF2-40B4-BE49-F238E27FC236}">
                      <a16:creationId xmlns:a16="http://schemas.microsoft.com/office/drawing/2014/main" id="{1697704D-D59E-4B47-B729-AC477558F3A5}"/>
                    </a:ext>
                  </a:extLst>
                </p:cNvPr>
                <p:cNvSpPr>
                  <a:spLocks noChangeAspect="1" noChangeArrowheads="1"/>
                </p:cNvSpPr>
                <p:nvPr/>
              </p:nvSpPr>
              <p:spPr bwMode="auto">
                <a:xfrm rot="16200000" flipV="1">
                  <a:off x="2122357" y="723252"/>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91" name="Group 191">
                <a:extLst>
                  <a:ext uri="{FF2B5EF4-FFF2-40B4-BE49-F238E27FC236}">
                    <a16:creationId xmlns:a16="http://schemas.microsoft.com/office/drawing/2014/main" id="{AC0DE75B-086C-4F90-8037-A8E1043D0578}"/>
                  </a:ext>
                </a:extLst>
              </p:cNvPr>
              <p:cNvGrpSpPr>
                <a:grpSpLocks noChangeAspect="1"/>
              </p:cNvGrpSpPr>
              <p:nvPr/>
            </p:nvGrpSpPr>
            <p:grpSpPr bwMode="auto">
              <a:xfrm rot="5400000">
                <a:off x="2194861" y="870480"/>
                <a:ext cx="259187" cy="17121"/>
                <a:chOff x="2194862" y="862410"/>
                <a:chExt cx="544" cy="34"/>
              </a:xfrm>
              <a:grpFill/>
            </p:grpSpPr>
            <p:sp>
              <p:nvSpPr>
                <p:cNvPr id="200" name="AutoShape 192">
                  <a:extLst>
                    <a:ext uri="{FF2B5EF4-FFF2-40B4-BE49-F238E27FC236}">
                      <a16:creationId xmlns:a16="http://schemas.microsoft.com/office/drawing/2014/main" id="{CB0E4EAF-1A2A-4495-AFCE-4AEC53FD299F}"/>
                    </a:ext>
                  </a:extLst>
                </p:cNvPr>
                <p:cNvSpPr>
                  <a:spLocks noChangeAspect="1" noChangeArrowheads="1"/>
                </p:cNvSpPr>
                <p:nvPr/>
              </p:nvSpPr>
              <p:spPr bwMode="auto">
                <a:xfrm rot="1945714">
                  <a:off x="2195332" y="862410"/>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201" name="AutoShape 193">
                  <a:extLst>
                    <a:ext uri="{FF2B5EF4-FFF2-40B4-BE49-F238E27FC236}">
                      <a16:creationId xmlns:a16="http://schemas.microsoft.com/office/drawing/2014/main" id="{1E3E43F8-BDA0-4134-AA0A-2821223C12F8}"/>
                    </a:ext>
                  </a:extLst>
                </p:cNvPr>
                <p:cNvSpPr>
                  <a:spLocks noChangeAspect="1" noChangeArrowheads="1"/>
                </p:cNvSpPr>
                <p:nvPr/>
              </p:nvSpPr>
              <p:spPr bwMode="auto">
                <a:xfrm rot="19654286" flipH="1">
                  <a:off x="2194862" y="862410"/>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92" name="Freeform 194">
                <a:extLst>
                  <a:ext uri="{FF2B5EF4-FFF2-40B4-BE49-F238E27FC236}">
                    <a16:creationId xmlns:a16="http://schemas.microsoft.com/office/drawing/2014/main" id="{A1151E5F-A6F5-45D7-A8AF-086354F82EAE}"/>
                  </a:ext>
                </a:extLst>
              </p:cNvPr>
              <p:cNvSpPr>
                <a:spLocks noChangeAspect="1"/>
              </p:cNvSpPr>
              <p:nvPr/>
            </p:nvSpPr>
            <p:spPr bwMode="auto">
              <a:xfrm rot="5400000">
                <a:off x="2246585" y="795092"/>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193" name="Group 195">
                <a:extLst>
                  <a:ext uri="{FF2B5EF4-FFF2-40B4-BE49-F238E27FC236}">
                    <a16:creationId xmlns:a16="http://schemas.microsoft.com/office/drawing/2014/main" id="{2B0BE67A-C4FC-47B1-A33A-BF73A846EBCB}"/>
                  </a:ext>
                </a:extLst>
              </p:cNvPr>
              <p:cNvGrpSpPr>
                <a:grpSpLocks noChangeAspect="1"/>
              </p:cNvGrpSpPr>
              <p:nvPr/>
            </p:nvGrpSpPr>
            <p:grpSpPr bwMode="auto">
              <a:xfrm rot="5400000">
                <a:off x="2346445" y="785531"/>
                <a:ext cx="183264" cy="180549"/>
                <a:chOff x="2346445" y="773497"/>
                <a:chExt cx="390" cy="360"/>
              </a:xfrm>
              <a:grpFill/>
            </p:grpSpPr>
            <p:sp>
              <p:nvSpPr>
                <p:cNvPr id="198" name="Line 196">
                  <a:extLst>
                    <a:ext uri="{FF2B5EF4-FFF2-40B4-BE49-F238E27FC236}">
                      <a16:creationId xmlns:a16="http://schemas.microsoft.com/office/drawing/2014/main" id="{72B39DA5-4483-41F9-8AA3-52C688B64E05}"/>
                    </a:ext>
                  </a:extLst>
                </p:cNvPr>
                <p:cNvSpPr>
                  <a:spLocks noChangeAspect="1" noChangeShapeType="1"/>
                </p:cNvSpPr>
                <p:nvPr/>
              </p:nvSpPr>
              <p:spPr bwMode="auto">
                <a:xfrm flipH="1">
                  <a:off x="2346445" y="773497"/>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99" name="Line 197">
                  <a:extLst>
                    <a:ext uri="{FF2B5EF4-FFF2-40B4-BE49-F238E27FC236}">
                      <a16:creationId xmlns:a16="http://schemas.microsoft.com/office/drawing/2014/main" id="{9CAF8E10-7D67-4AB2-865C-D4D3D40AF73F}"/>
                    </a:ext>
                  </a:extLst>
                </p:cNvPr>
                <p:cNvSpPr>
                  <a:spLocks noChangeAspect="1" noChangeShapeType="1"/>
                </p:cNvSpPr>
                <p:nvPr/>
              </p:nvSpPr>
              <p:spPr bwMode="auto">
                <a:xfrm>
                  <a:off x="2346760" y="773497"/>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94" name="Freeform 198">
                <a:extLst>
                  <a:ext uri="{FF2B5EF4-FFF2-40B4-BE49-F238E27FC236}">
                    <a16:creationId xmlns:a16="http://schemas.microsoft.com/office/drawing/2014/main" id="{8BC63E21-E4E1-4F3D-AA3F-0A237A002862}"/>
                  </a:ext>
                </a:extLst>
              </p:cNvPr>
              <p:cNvSpPr>
                <a:spLocks noChangeAspect="1"/>
              </p:cNvSpPr>
              <p:nvPr/>
            </p:nvSpPr>
            <p:spPr bwMode="auto">
              <a:xfrm rot="5400000">
                <a:off x="1964814" y="798205"/>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95" name="AutoShape 205">
                <a:extLst>
                  <a:ext uri="{FF2B5EF4-FFF2-40B4-BE49-F238E27FC236}">
                    <a16:creationId xmlns:a16="http://schemas.microsoft.com/office/drawing/2014/main" id="{9F8BF9CB-2427-402B-AAA7-A873A3BD8C4D}"/>
                  </a:ext>
                </a:extLst>
              </p:cNvPr>
              <p:cNvSpPr>
                <a:spLocks noChangeAspect="1" noChangeArrowheads="1"/>
              </p:cNvSpPr>
              <p:nvPr/>
            </p:nvSpPr>
            <p:spPr bwMode="auto">
              <a:xfrm rot="5400000">
                <a:off x="2125767" y="760726"/>
                <a:ext cx="137447" cy="193001"/>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96" name="AutoShape 206">
                <a:extLst>
                  <a:ext uri="{FF2B5EF4-FFF2-40B4-BE49-F238E27FC236}">
                    <a16:creationId xmlns:a16="http://schemas.microsoft.com/office/drawing/2014/main" id="{01AE6134-9835-4FA2-97DD-1E00987BCBBB}"/>
                  </a:ext>
                </a:extLst>
              </p:cNvPr>
              <p:cNvSpPr>
                <a:spLocks noChangeAspect="1" noChangeArrowheads="1"/>
              </p:cNvSpPr>
              <p:nvPr/>
            </p:nvSpPr>
            <p:spPr bwMode="auto">
              <a:xfrm rot="5400000" flipV="1">
                <a:off x="2002248" y="851001"/>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97" name="AutoShape 192">
                <a:extLst>
                  <a:ext uri="{FF2B5EF4-FFF2-40B4-BE49-F238E27FC236}">
                    <a16:creationId xmlns:a16="http://schemas.microsoft.com/office/drawing/2014/main" id="{22189161-F44E-4534-82E9-DB8DBC27748C}"/>
                  </a:ext>
                </a:extLst>
              </p:cNvPr>
              <p:cNvSpPr>
                <a:spLocks noChangeAspect="1" noChangeArrowheads="1"/>
              </p:cNvSpPr>
              <p:nvPr/>
            </p:nvSpPr>
            <p:spPr bwMode="auto">
              <a:xfrm rot="8880000">
                <a:off x="2313542" y="713917"/>
                <a:ext cx="17121" cy="35257"/>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40" name="グループ化 39">
              <a:extLst>
                <a:ext uri="{FF2B5EF4-FFF2-40B4-BE49-F238E27FC236}">
                  <a16:creationId xmlns:a16="http://schemas.microsoft.com/office/drawing/2014/main" id="{1AE2A0C7-E080-4D7D-8766-266BC2865467}"/>
                </a:ext>
              </a:extLst>
            </p:cNvPr>
            <p:cNvGrpSpPr>
              <a:grpSpLocks noChangeAspect="1"/>
            </p:cNvGrpSpPr>
            <p:nvPr/>
          </p:nvGrpSpPr>
          <p:grpSpPr>
            <a:xfrm rot="21000000">
              <a:off x="2400710" y="637682"/>
              <a:ext cx="302056" cy="142564"/>
              <a:chOff x="2400299" y="637718"/>
              <a:chExt cx="625696" cy="296498"/>
            </a:xfrm>
            <a:solidFill>
              <a:schemeClr val="bg1"/>
            </a:solidFill>
          </p:grpSpPr>
          <p:grpSp>
            <p:nvGrpSpPr>
              <p:cNvPr id="172" name="Group 182">
                <a:extLst>
                  <a:ext uri="{FF2B5EF4-FFF2-40B4-BE49-F238E27FC236}">
                    <a16:creationId xmlns:a16="http://schemas.microsoft.com/office/drawing/2014/main" id="{4B09BDCE-1D6E-4791-96F7-A9D89C108F1B}"/>
                  </a:ext>
                </a:extLst>
              </p:cNvPr>
              <p:cNvGrpSpPr>
                <a:grpSpLocks noChangeAspect="1"/>
              </p:cNvGrpSpPr>
              <p:nvPr/>
            </p:nvGrpSpPr>
            <p:grpSpPr bwMode="auto">
              <a:xfrm rot="5400000">
                <a:off x="2599917" y="468179"/>
                <a:ext cx="226460" cy="625696"/>
                <a:chOff x="2599916" y="468179"/>
                <a:chExt cx="481" cy="1248"/>
              </a:xfrm>
              <a:grpFill/>
            </p:grpSpPr>
            <p:sp>
              <p:nvSpPr>
                <p:cNvPr id="187" name="AutoShape 183">
                  <a:extLst>
                    <a:ext uri="{FF2B5EF4-FFF2-40B4-BE49-F238E27FC236}">
                      <a16:creationId xmlns:a16="http://schemas.microsoft.com/office/drawing/2014/main" id="{82034D6D-3EA5-45B7-979A-048D92171CBF}"/>
                    </a:ext>
                  </a:extLst>
                </p:cNvPr>
                <p:cNvSpPr>
                  <a:spLocks noChangeAspect="1" noChangeArrowheads="1"/>
                </p:cNvSpPr>
                <p:nvPr/>
              </p:nvSpPr>
              <p:spPr bwMode="auto">
                <a:xfrm>
                  <a:off x="2599916" y="468179"/>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88" name="AutoShape 184">
                  <a:extLst>
                    <a:ext uri="{FF2B5EF4-FFF2-40B4-BE49-F238E27FC236}">
                      <a16:creationId xmlns:a16="http://schemas.microsoft.com/office/drawing/2014/main" id="{C83B32C5-DC88-4C42-B181-785B26A492DE}"/>
                    </a:ext>
                  </a:extLst>
                </p:cNvPr>
                <p:cNvSpPr>
                  <a:spLocks noChangeAspect="1" noChangeArrowheads="1"/>
                </p:cNvSpPr>
                <p:nvPr/>
              </p:nvSpPr>
              <p:spPr bwMode="auto">
                <a:xfrm>
                  <a:off x="2599917" y="468203"/>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73" name="Group 185">
                <a:extLst>
                  <a:ext uri="{FF2B5EF4-FFF2-40B4-BE49-F238E27FC236}">
                    <a16:creationId xmlns:a16="http://schemas.microsoft.com/office/drawing/2014/main" id="{8C8065B6-A421-4BF1-8D85-75F941D8B76F}"/>
                  </a:ext>
                </a:extLst>
              </p:cNvPr>
              <p:cNvGrpSpPr>
                <a:grpSpLocks noChangeAspect="1"/>
              </p:cNvGrpSpPr>
              <p:nvPr/>
            </p:nvGrpSpPr>
            <p:grpSpPr bwMode="auto">
              <a:xfrm rot="5400000">
                <a:off x="2606680" y="667956"/>
                <a:ext cx="171826" cy="266772"/>
                <a:chOff x="2606682" y="646819"/>
                <a:chExt cx="370" cy="536"/>
              </a:xfrm>
              <a:grpFill/>
            </p:grpSpPr>
            <p:sp>
              <p:nvSpPr>
                <p:cNvPr id="185" name="AutoShape 186">
                  <a:extLst>
                    <a:ext uri="{FF2B5EF4-FFF2-40B4-BE49-F238E27FC236}">
                      <a16:creationId xmlns:a16="http://schemas.microsoft.com/office/drawing/2014/main" id="{1A7C9282-F298-4139-A493-F7C786F15DFD}"/>
                    </a:ext>
                  </a:extLst>
                </p:cNvPr>
                <p:cNvSpPr>
                  <a:spLocks noChangeAspect="1" noChangeArrowheads="1"/>
                </p:cNvSpPr>
                <p:nvPr/>
              </p:nvSpPr>
              <p:spPr bwMode="auto">
                <a:xfrm rot="5400000" flipH="1" flipV="1">
                  <a:off x="2606448" y="647073"/>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86" name="AutoShape 187">
                  <a:extLst>
                    <a:ext uri="{FF2B5EF4-FFF2-40B4-BE49-F238E27FC236}">
                      <a16:creationId xmlns:a16="http://schemas.microsoft.com/office/drawing/2014/main" id="{D97795BB-7C42-4AD7-A6B9-D44FDAB028C5}"/>
                    </a:ext>
                  </a:extLst>
                </p:cNvPr>
                <p:cNvSpPr>
                  <a:spLocks noChangeAspect="1" noChangeArrowheads="1"/>
                </p:cNvSpPr>
                <p:nvPr/>
              </p:nvSpPr>
              <p:spPr bwMode="auto">
                <a:xfrm rot="16200000" flipV="1">
                  <a:off x="2606770" y="647053"/>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74" name="Group 191">
                <a:extLst>
                  <a:ext uri="{FF2B5EF4-FFF2-40B4-BE49-F238E27FC236}">
                    <a16:creationId xmlns:a16="http://schemas.microsoft.com/office/drawing/2014/main" id="{278A8FB9-714B-4149-B844-DE60E1ED6207}"/>
                  </a:ext>
                </a:extLst>
              </p:cNvPr>
              <p:cNvGrpSpPr>
                <a:grpSpLocks noChangeAspect="1"/>
              </p:cNvGrpSpPr>
              <p:nvPr/>
            </p:nvGrpSpPr>
            <p:grpSpPr bwMode="auto">
              <a:xfrm rot="5400000">
                <a:off x="2679274" y="796062"/>
                <a:ext cx="259187" cy="17121"/>
                <a:chOff x="2679275" y="786211"/>
                <a:chExt cx="544" cy="34"/>
              </a:xfrm>
              <a:grpFill/>
            </p:grpSpPr>
            <p:sp>
              <p:nvSpPr>
                <p:cNvPr id="183" name="AutoShape 192">
                  <a:extLst>
                    <a:ext uri="{FF2B5EF4-FFF2-40B4-BE49-F238E27FC236}">
                      <a16:creationId xmlns:a16="http://schemas.microsoft.com/office/drawing/2014/main" id="{B3B244BB-E2D6-48CF-9964-BBA812B438CD}"/>
                    </a:ext>
                  </a:extLst>
                </p:cNvPr>
                <p:cNvSpPr>
                  <a:spLocks noChangeAspect="1" noChangeArrowheads="1"/>
                </p:cNvSpPr>
                <p:nvPr/>
              </p:nvSpPr>
              <p:spPr bwMode="auto">
                <a:xfrm rot="1945714">
                  <a:off x="2679745" y="786211"/>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84" name="AutoShape 193">
                  <a:extLst>
                    <a:ext uri="{FF2B5EF4-FFF2-40B4-BE49-F238E27FC236}">
                      <a16:creationId xmlns:a16="http://schemas.microsoft.com/office/drawing/2014/main" id="{BD20141D-8209-4703-8FDF-A1C6C8C3D86D}"/>
                    </a:ext>
                  </a:extLst>
                </p:cNvPr>
                <p:cNvSpPr>
                  <a:spLocks noChangeAspect="1" noChangeArrowheads="1"/>
                </p:cNvSpPr>
                <p:nvPr/>
              </p:nvSpPr>
              <p:spPr bwMode="auto">
                <a:xfrm rot="19654286" flipH="1">
                  <a:off x="2679275" y="786211"/>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75" name="Freeform 194">
                <a:extLst>
                  <a:ext uri="{FF2B5EF4-FFF2-40B4-BE49-F238E27FC236}">
                    <a16:creationId xmlns:a16="http://schemas.microsoft.com/office/drawing/2014/main" id="{B5A067EF-846E-4137-B67E-B2E7E07F7190}"/>
                  </a:ext>
                </a:extLst>
              </p:cNvPr>
              <p:cNvSpPr>
                <a:spLocks noChangeAspect="1"/>
              </p:cNvSpPr>
              <p:nvPr/>
            </p:nvSpPr>
            <p:spPr bwMode="auto">
              <a:xfrm rot="5400000">
                <a:off x="2730998" y="718893"/>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176" name="Group 195">
                <a:extLst>
                  <a:ext uri="{FF2B5EF4-FFF2-40B4-BE49-F238E27FC236}">
                    <a16:creationId xmlns:a16="http://schemas.microsoft.com/office/drawing/2014/main" id="{006D93E0-4A95-4FB8-B233-A3C281F573DA}"/>
                  </a:ext>
                </a:extLst>
              </p:cNvPr>
              <p:cNvGrpSpPr>
                <a:grpSpLocks noChangeAspect="1"/>
              </p:cNvGrpSpPr>
              <p:nvPr/>
            </p:nvGrpSpPr>
            <p:grpSpPr bwMode="auto">
              <a:xfrm rot="5400000">
                <a:off x="2830858" y="711816"/>
                <a:ext cx="183264" cy="180549"/>
                <a:chOff x="2830858" y="697298"/>
                <a:chExt cx="390" cy="360"/>
              </a:xfrm>
              <a:grpFill/>
            </p:grpSpPr>
            <p:sp>
              <p:nvSpPr>
                <p:cNvPr id="181" name="Line 196">
                  <a:extLst>
                    <a:ext uri="{FF2B5EF4-FFF2-40B4-BE49-F238E27FC236}">
                      <a16:creationId xmlns:a16="http://schemas.microsoft.com/office/drawing/2014/main" id="{47370C44-C381-4EA1-B201-F4BED9AE69B8}"/>
                    </a:ext>
                  </a:extLst>
                </p:cNvPr>
                <p:cNvSpPr>
                  <a:spLocks noChangeAspect="1" noChangeShapeType="1"/>
                </p:cNvSpPr>
                <p:nvPr/>
              </p:nvSpPr>
              <p:spPr bwMode="auto">
                <a:xfrm flipH="1">
                  <a:off x="2830858" y="697298"/>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82" name="Line 197">
                  <a:extLst>
                    <a:ext uri="{FF2B5EF4-FFF2-40B4-BE49-F238E27FC236}">
                      <a16:creationId xmlns:a16="http://schemas.microsoft.com/office/drawing/2014/main" id="{B7CFC1B6-C0F8-4794-A99F-532A6A1C06F9}"/>
                    </a:ext>
                  </a:extLst>
                </p:cNvPr>
                <p:cNvSpPr>
                  <a:spLocks noChangeAspect="1" noChangeShapeType="1"/>
                </p:cNvSpPr>
                <p:nvPr/>
              </p:nvSpPr>
              <p:spPr bwMode="auto">
                <a:xfrm>
                  <a:off x="2831173" y="697298"/>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77" name="Freeform 198">
                <a:extLst>
                  <a:ext uri="{FF2B5EF4-FFF2-40B4-BE49-F238E27FC236}">
                    <a16:creationId xmlns:a16="http://schemas.microsoft.com/office/drawing/2014/main" id="{6A7DD2B9-46CA-455A-A8EE-340B676EC0C7}"/>
                  </a:ext>
                </a:extLst>
              </p:cNvPr>
              <p:cNvSpPr>
                <a:spLocks noChangeAspect="1"/>
              </p:cNvSpPr>
              <p:nvPr/>
            </p:nvSpPr>
            <p:spPr bwMode="auto">
              <a:xfrm rot="5400000">
                <a:off x="2449227" y="722006"/>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78" name="AutoShape 205">
                <a:extLst>
                  <a:ext uri="{FF2B5EF4-FFF2-40B4-BE49-F238E27FC236}">
                    <a16:creationId xmlns:a16="http://schemas.microsoft.com/office/drawing/2014/main" id="{665F9D78-8FAC-4A33-BE92-2B53A690E861}"/>
                  </a:ext>
                </a:extLst>
              </p:cNvPr>
              <p:cNvSpPr>
                <a:spLocks noChangeAspect="1" noChangeArrowheads="1"/>
              </p:cNvSpPr>
              <p:nvPr/>
            </p:nvSpPr>
            <p:spPr bwMode="auto">
              <a:xfrm rot="5400000">
                <a:off x="2610180" y="684527"/>
                <a:ext cx="137447" cy="193001"/>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79" name="AutoShape 206">
                <a:extLst>
                  <a:ext uri="{FF2B5EF4-FFF2-40B4-BE49-F238E27FC236}">
                    <a16:creationId xmlns:a16="http://schemas.microsoft.com/office/drawing/2014/main" id="{91FB5C55-E34E-4A60-87A3-261D0E5B9386}"/>
                  </a:ext>
                </a:extLst>
              </p:cNvPr>
              <p:cNvSpPr>
                <a:spLocks noChangeAspect="1" noChangeArrowheads="1"/>
              </p:cNvSpPr>
              <p:nvPr/>
            </p:nvSpPr>
            <p:spPr bwMode="auto">
              <a:xfrm rot="5400000" flipV="1">
                <a:off x="2486661" y="774802"/>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80" name="AutoShape 192">
                <a:extLst>
                  <a:ext uri="{FF2B5EF4-FFF2-40B4-BE49-F238E27FC236}">
                    <a16:creationId xmlns:a16="http://schemas.microsoft.com/office/drawing/2014/main" id="{88900171-393E-4071-B7CC-552075663863}"/>
                  </a:ext>
                </a:extLst>
              </p:cNvPr>
              <p:cNvSpPr>
                <a:spLocks noChangeAspect="1" noChangeArrowheads="1"/>
              </p:cNvSpPr>
              <p:nvPr/>
            </p:nvSpPr>
            <p:spPr bwMode="auto">
              <a:xfrm rot="8880000">
                <a:off x="2797955" y="637718"/>
                <a:ext cx="17121" cy="35257"/>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41" name="グループ化 40">
              <a:extLst>
                <a:ext uri="{FF2B5EF4-FFF2-40B4-BE49-F238E27FC236}">
                  <a16:creationId xmlns:a16="http://schemas.microsoft.com/office/drawing/2014/main" id="{3D4AD068-6FBE-4EF9-9023-95ED22AF8548}"/>
                </a:ext>
              </a:extLst>
            </p:cNvPr>
            <p:cNvGrpSpPr>
              <a:grpSpLocks noChangeAspect="1"/>
            </p:cNvGrpSpPr>
            <p:nvPr/>
          </p:nvGrpSpPr>
          <p:grpSpPr>
            <a:xfrm rot="20400000">
              <a:off x="3303988" y="348149"/>
              <a:ext cx="302056" cy="144160"/>
              <a:chOff x="3302906" y="348340"/>
              <a:chExt cx="625696" cy="299817"/>
            </a:xfrm>
            <a:solidFill>
              <a:schemeClr val="bg1"/>
            </a:solidFill>
          </p:grpSpPr>
          <p:grpSp>
            <p:nvGrpSpPr>
              <p:cNvPr id="155" name="Group 182">
                <a:extLst>
                  <a:ext uri="{FF2B5EF4-FFF2-40B4-BE49-F238E27FC236}">
                    <a16:creationId xmlns:a16="http://schemas.microsoft.com/office/drawing/2014/main" id="{C578D840-B87B-44E6-B6EB-9972B99EBB5F}"/>
                  </a:ext>
                </a:extLst>
              </p:cNvPr>
              <p:cNvGrpSpPr>
                <a:grpSpLocks noChangeAspect="1"/>
              </p:cNvGrpSpPr>
              <p:nvPr/>
            </p:nvGrpSpPr>
            <p:grpSpPr bwMode="auto">
              <a:xfrm rot="5400000">
                <a:off x="3502524" y="178801"/>
                <a:ext cx="226460" cy="625696"/>
                <a:chOff x="3502523" y="178801"/>
                <a:chExt cx="481" cy="1248"/>
              </a:xfrm>
              <a:grpFill/>
            </p:grpSpPr>
            <p:sp>
              <p:nvSpPr>
                <p:cNvPr id="170" name="AutoShape 183">
                  <a:extLst>
                    <a:ext uri="{FF2B5EF4-FFF2-40B4-BE49-F238E27FC236}">
                      <a16:creationId xmlns:a16="http://schemas.microsoft.com/office/drawing/2014/main" id="{1BAD789D-FF1A-413E-B263-63366460FE9C}"/>
                    </a:ext>
                  </a:extLst>
                </p:cNvPr>
                <p:cNvSpPr>
                  <a:spLocks noChangeAspect="1" noChangeArrowheads="1"/>
                </p:cNvSpPr>
                <p:nvPr/>
              </p:nvSpPr>
              <p:spPr bwMode="auto">
                <a:xfrm>
                  <a:off x="3502523" y="178801"/>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71" name="AutoShape 184">
                  <a:extLst>
                    <a:ext uri="{FF2B5EF4-FFF2-40B4-BE49-F238E27FC236}">
                      <a16:creationId xmlns:a16="http://schemas.microsoft.com/office/drawing/2014/main" id="{55FD83E2-93CF-40FB-A218-A597BCBFB7BF}"/>
                    </a:ext>
                  </a:extLst>
                </p:cNvPr>
                <p:cNvSpPr>
                  <a:spLocks noChangeAspect="1" noChangeArrowheads="1"/>
                </p:cNvSpPr>
                <p:nvPr/>
              </p:nvSpPr>
              <p:spPr bwMode="auto">
                <a:xfrm>
                  <a:off x="3502524" y="178825"/>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56" name="Group 185">
                <a:extLst>
                  <a:ext uri="{FF2B5EF4-FFF2-40B4-BE49-F238E27FC236}">
                    <a16:creationId xmlns:a16="http://schemas.microsoft.com/office/drawing/2014/main" id="{F6C6C877-1788-4818-84F7-9454373C1E64}"/>
                  </a:ext>
                </a:extLst>
              </p:cNvPr>
              <p:cNvGrpSpPr>
                <a:grpSpLocks noChangeAspect="1"/>
              </p:cNvGrpSpPr>
              <p:nvPr/>
            </p:nvGrpSpPr>
            <p:grpSpPr bwMode="auto">
              <a:xfrm rot="5400000">
                <a:off x="3509288" y="385896"/>
                <a:ext cx="171826" cy="266772"/>
                <a:chOff x="3509289" y="357441"/>
                <a:chExt cx="370" cy="536"/>
              </a:xfrm>
              <a:grpFill/>
            </p:grpSpPr>
            <p:sp>
              <p:nvSpPr>
                <p:cNvPr id="168" name="AutoShape 186">
                  <a:extLst>
                    <a:ext uri="{FF2B5EF4-FFF2-40B4-BE49-F238E27FC236}">
                      <a16:creationId xmlns:a16="http://schemas.microsoft.com/office/drawing/2014/main" id="{EEE4DB37-264F-4F16-A97C-54A130C9E7D8}"/>
                    </a:ext>
                  </a:extLst>
                </p:cNvPr>
                <p:cNvSpPr>
                  <a:spLocks noChangeAspect="1" noChangeArrowheads="1"/>
                </p:cNvSpPr>
                <p:nvPr/>
              </p:nvSpPr>
              <p:spPr bwMode="auto">
                <a:xfrm rot="5400000" flipH="1" flipV="1">
                  <a:off x="3509055" y="357695"/>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69" name="AutoShape 187">
                  <a:extLst>
                    <a:ext uri="{FF2B5EF4-FFF2-40B4-BE49-F238E27FC236}">
                      <a16:creationId xmlns:a16="http://schemas.microsoft.com/office/drawing/2014/main" id="{830D9CD7-1237-46AB-8790-280D55787E7D}"/>
                    </a:ext>
                  </a:extLst>
                </p:cNvPr>
                <p:cNvSpPr>
                  <a:spLocks noChangeAspect="1" noChangeArrowheads="1"/>
                </p:cNvSpPr>
                <p:nvPr/>
              </p:nvSpPr>
              <p:spPr bwMode="auto">
                <a:xfrm rot="16200000" flipV="1">
                  <a:off x="3509377" y="357675"/>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57" name="Group 191">
                <a:extLst>
                  <a:ext uri="{FF2B5EF4-FFF2-40B4-BE49-F238E27FC236}">
                    <a16:creationId xmlns:a16="http://schemas.microsoft.com/office/drawing/2014/main" id="{BF11AD1E-C416-47D8-9BCF-6F841035E5A6}"/>
                  </a:ext>
                </a:extLst>
              </p:cNvPr>
              <p:cNvGrpSpPr>
                <a:grpSpLocks noChangeAspect="1"/>
              </p:cNvGrpSpPr>
              <p:nvPr/>
            </p:nvGrpSpPr>
            <p:grpSpPr bwMode="auto">
              <a:xfrm rot="5400000">
                <a:off x="3581881" y="510003"/>
                <a:ext cx="259187" cy="17121"/>
                <a:chOff x="3581882" y="496833"/>
                <a:chExt cx="544" cy="34"/>
              </a:xfrm>
              <a:grpFill/>
            </p:grpSpPr>
            <p:sp>
              <p:nvSpPr>
                <p:cNvPr id="166" name="AutoShape 192">
                  <a:extLst>
                    <a:ext uri="{FF2B5EF4-FFF2-40B4-BE49-F238E27FC236}">
                      <a16:creationId xmlns:a16="http://schemas.microsoft.com/office/drawing/2014/main" id="{D8991A3D-1BF7-443A-893B-FFEEEC7D0023}"/>
                    </a:ext>
                  </a:extLst>
                </p:cNvPr>
                <p:cNvSpPr>
                  <a:spLocks noChangeAspect="1" noChangeArrowheads="1"/>
                </p:cNvSpPr>
                <p:nvPr/>
              </p:nvSpPr>
              <p:spPr bwMode="auto">
                <a:xfrm rot="1945714">
                  <a:off x="3582352" y="496833"/>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67" name="AutoShape 193">
                  <a:extLst>
                    <a:ext uri="{FF2B5EF4-FFF2-40B4-BE49-F238E27FC236}">
                      <a16:creationId xmlns:a16="http://schemas.microsoft.com/office/drawing/2014/main" id="{2E3EDC2F-420F-45C9-AC6E-DB7DA2BCE2AE}"/>
                    </a:ext>
                  </a:extLst>
                </p:cNvPr>
                <p:cNvSpPr>
                  <a:spLocks noChangeAspect="1" noChangeArrowheads="1"/>
                </p:cNvSpPr>
                <p:nvPr/>
              </p:nvSpPr>
              <p:spPr bwMode="auto">
                <a:xfrm rot="19654286" flipH="1">
                  <a:off x="3581882" y="496833"/>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58" name="Freeform 194">
                <a:extLst>
                  <a:ext uri="{FF2B5EF4-FFF2-40B4-BE49-F238E27FC236}">
                    <a16:creationId xmlns:a16="http://schemas.microsoft.com/office/drawing/2014/main" id="{715B5146-5ECD-4F73-BA68-C761C4C3D5F0}"/>
                  </a:ext>
                </a:extLst>
              </p:cNvPr>
              <p:cNvSpPr>
                <a:spLocks noChangeAspect="1"/>
              </p:cNvSpPr>
              <p:nvPr/>
            </p:nvSpPr>
            <p:spPr bwMode="auto">
              <a:xfrm rot="5400000">
                <a:off x="3633605" y="429515"/>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159" name="Group 195">
                <a:extLst>
                  <a:ext uri="{FF2B5EF4-FFF2-40B4-BE49-F238E27FC236}">
                    <a16:creationId xmlns:a16="http://schemas.microsoft.com/office/drawing/2014/main" id="{09A6D809-B0C1-4666-9004-631B7861CC43}"/>
                  </a:ext>
                </a:extLst>
              </p:cNvPr>
              <p:cNvGrpSpPr>
                <a:grpSpLocks noChangeAspect="1"/>
              </p:cNvGrpSpPr>
              <p:nvPr/>
            </p:nvGrpSpPr>
            <p:grpSpPr bwMode="auto">
              <a:xfrm rot="5400000">
                <a:off x="3733465" y="427067"/>
                <a:ext cx="183264" cy="180549"/>
                <a:chOff x="3733465" y="407920"/>
                <a:chExt cx="390" cy="360"/>
              </a:xfrm>
              <a:grpFill/>
            </p:grpSpPr>
            <p:sp>
              <p:nvSpPr>
                <p:cNvPr id="164" name="Line 196">
                  <a:extLst>
                    <a:ext uri="{FF2B5EF4-FFF2-40B4-BE49-F238E27FC236}">
                      <a16:creationId xmlns:a16="http://schemas.microsoft.com/office/drawing/2014/main" id="{749DC193-EC44-4640-A6E3-09EED7EC11C6}"/>
                    </a:ext>
                  </a:extLst>
                </p:cNvPr>
                <p:cNvSpPr>
                  <a:spLocks noChangeAspect="1" noChangeShapeType="1"/>
                </p:cNvSpPr>
                <p:nvPr/>
              </p:nvSpPr>
              <p:spPr bwMode="auto">
                <a:xfrm flipH="1">
                  <a:off x="3733465" y="407920"/>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65" name="Line 197">
                  <a:extLst>
                    <a:ext uri="{FF2B5EF4-FFF2-40B4-BE49-F238E27FC236}">
                      <a16:creationId xmlns:a16="http://schemas.microsoft.com/office/drawing/2014/main" id="{A5EF71FE-37F6-430B-B0D3-DBB06AD80BF5}"/>
                    </a:ext>
                  </a:extLst>
                </p:cNvPr>
                <p:cNvSpPr>
                  <a:spLocks noChangeAspect="1" noChangeShapeType="1"/>
                </p:cNvSpPr>
                <p:nvPr/>
              </p:nvSpPr>
              <p:spPr bwMode="auto">
                <a:xfrm>
                  <a:off x="3733780" y="407920"/>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60" name="Freeform 198">
                <a:extLst>
                  <a:ext uri="{FF2B5EF4-FFF2-40B4-BE49-F238E27FC236}">
                    <a16:creationId xmlns:a16="http://schemas.microsoft.com/office/drawing/2014/main" id="{53EB7467-448A-49F5-BF79-493AF6EFA6C8}"/>
                  </a:ext>
                </a:extLst>
              </p:cNvPr>
              <p:cNvSpPr>
                <a:spLocks noChangeAspect="1"/>
              </p:cNvSpPr>
              <p:nvPr/>
            </p:nvSpPr>
            <p:spPr bwMode="auto">
              <a:xfrm rot="5400000">
                <a:off x="3351834" y="432628"/>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61" name="AutoShape 205">
                <a:extLst>
                  <a:ext uri="{FF2B5EF4-FFF2-40B4-BE49-F238E27FC236}">
                    <a16:creationId xmlns:a16="http://schemas.microsoft.com/office/drawing/2014/main" id="{5AF3398A-D253-46CE-BAD7-F91165A409D2}"/>
                  </a:ext>
                </a:extLst>
              </p:cNvPr>
              <p:cNvSpPr>
                <a:spLocks noChangeAspect="1" noChangeArrowheads="1"/>
              </p:cNvSpPr>
              <p:nvPr/>
            </p:nvSpPr>
            <p:spPr bwMode="auto">
              <a:xfrm rot="5400000">
                <a:off x="3512787" y="395149"/>
                <a:ext cx="137447" cy="193001"/>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62" name="AutoShape 206">
                <a:extLst>
                  <a:ext uri="{FF2B5EF4-FFF2-40B4-BE49-F238E27FC236}">
                    <a16:creationId xmlns:a16="http://schemas.microsoft.com/office/drawing/2014/main" id="{7E05F4B2-957C-4816-8E47-74DAAD19672E}"/>
                  </a:ext>
                </a:extLst>
              </p:cNvPr>
              <p:cNvSpPr>
                <a:spLocks noChangeAspect="1" noChangeArrowheads="1"/>
              </p:cNvSpPr>
              <p:nvPr/>
            </p:nvSpPr>
            <p:spPr bwMode="auto">
              <a:xfrm rot="5400000" flipV="1">
                <a:off x="3389268" y="485424"/>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63" name="AutoShape 192">
                <a:extLst>
                  <a:ext uri="{FF2B5EF4-FFF2-40B4-BE49-F238E27FC236}">
                    <a16:creationId xmlns:a16="http://schemas.microsoft.com/office/drawing/2014/main" id="{40BAD237-C30C-47B4-BAD9-9EB262AD8D40}"/>
                  </a:ext>
                </a:extLst>
              </p:cNvPr>
              <p:cNvSpPr>
                <a:spLocks noChangeAspect="1" noChangeArrowheads="1"/>
              </p:cNvSpPr>
              <p:nvPr/>
            </p:nvSpPr>
            <p:spPr bwMode="auto">
              <a:xfrm rot="8880000">
                <a:off x="3700562" y="348340"/>
                <a:ext cx="17121" cy="35257"/>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42" name="グループ化 41">
              <a:extLst>
                <a:ext uri="{FF2B5EF4-FFF2-40B4-BE49-F238E27FC236}">
                  <a16:creationId xmlns:a16="http://schemas.microsoft.com/office/drawing/2014/main" id="{5959B264-5A2F-4D8A-A703-928A51854BB9}"/>
                </a:ext>
              </a:extLst>
            </p:cNvPr>
            <p:cNvGrpSpPr>
              <a:grpSpLocks noChangeAspect="1"/>
            </p:cNvGrpSpPr>
            <p:nvPr/>
          </p:nvGrpSpPr>
          <p:grpSpPr>
            <a:xfrm>
              <a:off x="664027" y="752018"/>
              <a:ext cx="302056" cy="139495"/>
              <a:chOff x="664028" y="752018"/>
              <a:chExt cx="625696" cy="290115"/>
            </a:xfrm>
            <a:solidFill>
              <a:schemeClr val="bg1"/>
            </a:solidFill>
          </p:grpSpPr>
          <p:grpSp>
            <p:nvGrpSpPr>
              <p:cNvPr id="138" name="Group 182">
                <a:extLst>
                  <a:ext uri="{FF2B5EF4-FFF2-40B4-BE49-F238E27FC236}">
                    <a16:creationId xmlns:a16="http://schemas.microsoft.com/office/drawing/2014/main" id="{C005B3B8-9887-43DA-9704-42E1F88C3B55}"/>
                  </a:ext>
                </a:extLst>
              </p:cNvPr>
              <p:cNvGrpSpPr>
                <a:grpSpLocks noChangeAspect="1"/>
              </p:cNvGrpSpPr>
              <p:nvPr/>
            </p:nvGrpSpPr>
            <p:grpSpPr bwMode="auto">
              <a:xfrm rot="5400000">
                <a:off x="863646" y="582479"/>
                <a:ext cx="226460" cy="625696"/>
                <a:chOff x="863645" y="582479"/>
                <a:chExt cx="481" cy="1248"/>
              </a:xfrm>
              <a:grpFill/>
            </p:grpSpPr>
            <p:sp>
              <p:nvSpPr>
                <p:cNvPr id="153" name="AutoShape 183">
                  <a:extLst>
                    <a:ext uri="{FF2B5EF4-FFF2-40B4-BE49-F238E27FC236}">
                      <a16:creationId xmlns:a16="http://schemas.microsoft.com/office/drawing/2014/main" id="{21A8E66F-D9EC-4255-86EA-9583F7C80711}"/>
                    </a:ext>
                  </a:extLst>
                </p:cNvPr>
                <p:cNvSpPr>
                  <a:spLocks noChangeAspect="1" noChangeArrowheads="1"/>
                </p:cNvSpPr>
                <p:nvPr/>
              </p:nvSpPr>
              <p:spPr bwMode="auto">
                <a:xfrm>
                  <a:off x="863645" y="582479"/>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54" name="AutoShape 184">
                  <a:extLst>
                    <a:ext uri="{FF2B5EF4-FFF2-40B4-BE49-F238E27FC236}">
                      <a16:creationId xmlns:a16="http://schemas.microsoft.com/office/drawing/2014/main" id="{42FC3A54-AF20-45D7-8495-54488478F162}"/>
                    </a:ext>
                  </a:extLst>
                </p:cNvPr>
                <p:cNvSpPr>
                  <a:spLocks noChangeAspect="1" noChangeArrowheads="1"/>
                </p:cNvSpPr>
                <p:nvPr/>
              </p:nvSpPr>
              <p:spPr bwMode="auto">
                <a:xfrm>
                  <a:off x="863646" y="582503"/>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39" name="Group 185">
                <a:extLst>
                  <a:ext uri="{FF2B5EF4-FFF2-40B4-BE49-F238E27FC236}">
                    <a16:creationId xmlns:a16="http://schemas.microsoft.com/office/drawing/2014/main" id="{21D7AF42-D1CE-49AA-A588-39BE3204FF01}"/>
                  </a:ext>
                </a:extLst>
              </p:cNvPr>
              <p:cNvGrpSpPr>
                <a:grpSpLocks noChangeAspect="1"/>
              </p:cNvGrpSpPr>
              <p:nvPr/>
            </p:nvGrpSpPr>
            <p:grpSpPr bwMode="auto">
              <a:xfrm rot="5400000">
                <a:off x="870410" y="768178"/>
                <a:ext cx="171826" cy="266772"/>
                <a:chOff x="870411" y="761119"/>
                <a:chExt cx="370" cy="536"/>
              </a:xfrm>
              <a:grpFill/>
            </p:grpSpPr>
            <p:sp>
              <p:nvSpPr>
                <p:cNvPr id="151" name="AutoShape 186">
                  <a:extLst>
                    <a:ext uri="{FF2B5EF4-FFF2-40B4-BE49-F238E27FC236}">
                      <a16:creationId xmlns:a16="http://schemas.microsoft.com/office/drawing/2014/main" id="{EA98A3BF-0526-453F-B693-1C0A596979A7}"/>
                    </a:ext>
                  </a:extLst>
                </p:cNvPr>
                <p:cNvSpPr>
                  <a:spLocks noChangeAspect="1" noChangeArrowheads="1"/>
                </p:cNvSpPr>
                <p:nvPr/>
              </p:nvSpPr>
              <p:spPr bwMode="auto">
                <a:xfrm rot="5400000" flipH="1" flipV="1">
                  <a:off x="870177" y="761373"/>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52" name="AutoShape 187">
                  <a:extLst>
                    <a:ext uri="{FF2B5EF4-FFF2-40B4-BE49-F238E27FC236}">
                      <a16:creationId xmlns:a16="http://schemas.microsoft.com/office/drawing/2014/main" id="{69BFEB38-CB56-4A37-AD0E-672B61C2758B}"/>
                    </a:ext>
                  </a:extLst>
                </p:cNvPr>
                <p:cNvSpPr>
                  <a:spLocks noChangeAspect="1" noChangeArrowheads="1"/>
                </p:cNvSpPr>
                <p:nvPr/>
              </p:nvSpPr>
              <p:spPr bwMode="auto">
                <a:xfrm rot="16200000" flipV="1">
                  <a:off x="870499" y="761353"/>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40" name="Group 191">
                <a:extLst>
                  <a:ext uri="{FF2B5EF4-FFF2-40B4-BE49-F238E27FC236}">
                    <a16:creationId xmlns:a16="http://schemas.microsoft.com/office/drawing/2014/main" id="{AFFE0552-E3F1-42E6-AA3C-1FF1CD2BC5A9}"/>
                  </a:ext>
                </a:extLst>
              </p:cNvPr>
              <p:cNvGrpSpPr>
                <a:grpSpLocks noChangeAspect="1"/>
              </p:cNvGrpSpPr>
              <p:nvPr/>
            </p:nvGrpSpPr>
            <p:grpSpPr bwMode="auto">
              <a:xfrm rot="5400000">
                <a:off x="943003" y="903979"/>
                <a:ext cx="259187" cy="17121"/>
                <a:chOff x="943004" y="900511"/>
                <a:chExt cx="544" cy="34"/>
              </a:xfrm>
              <a:grpFill/>
            </p:grpSpPr>
            <p:sp>
              <p:nvSpPr>
                <p:cNvPr id="149" name="AutoShape 192">
                  <a:extLst>
                    <a:ext uri="{FF2B5EF4-FFF2-40B4-BE49-F238E27FC236}">
                      <a16:creationId xmlns:a16="http://schemas.microsoft.com/office/drawing/2014/main" id="{25B91C83-C435-433A-9468-F3474B307AD7}"/>
                    </a:ext>
                  </a:extLst>
                </p:cNvPr>
                <p:cNvSpPr>
                  <a:spLocks noChangeAspect="1" noChangeArrowheads="1"/>
                </p:cNvSpPr>
                <p:nvPr/>
              </p:nvSpPr>
              <p:spPr bwMode="auto">
                <a:xfrm rot="1945714">
                  <a:off x="943474" y="900511"/>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50" name="AutoShape 193">
                  <a:extLst>
                    <a:ext uri="{FF2B5EF4-FFF2-40B4-BE49-F238E27FC236}">
                      <a16:creationId xmlns:a16="http://schemas.microsoft.com/office/drawing/2014/main" id="{EE96615B-03AD-496E-9AE8-F9895D2E8E4C}"/>
                    </a:ext>
                  </a:extLst>
                </p:cNvPr>
                <p:cNvSpPr>
                  <a:spLocks noChangeAspect="1" noChangeArrowheads="1"/>
                </p:cNvSpPr>
                <p:nvPr/>
              </p:nvSpPr>
              <p:spPr bwMode="auto">
                <a:xfrm rot="19654286" flipH="1">
                  <a:off x="943004" y="900511"/>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41" name="Freeform 194">
                <a:extLst>
                  <a:ext uri="{FF2B5EF4-FFF2-40B4-BE49-F238E27FC236}">
                    <a16:creationId xmlns:a16="http://schemas.microsoft.com/office/drawing/2014/main" id="{9EF0B717-15BA-4E0D-BCFD-DBD1DD98C566}"/>
                  </a:ext>
                </a:extLst>
              </p:cNvPr>
              <p:cNvSpPr>
                <a:spLocks noChangeAspect="1"/>
              </p:cNvSpPr>
              <p:nvPr/>
            </p:nvSpPr>
            <p:spPr bwMode="auto">
              <a:xfrm rot="5400000">
                <a:off x="994727" y="833193"/>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142" name="Group 195">
                <a:extLst>
                  <a:ext uri="{FF2B5EF4-FFF2-40B4-BE49-F238E27FC236}">
                    <a16:creationId xmlns:a16="http://schemas.microsoft.com/office/drawing/2014/main" id="{F5B6A375-D947-43C1-A114-B89D02103C12}"/>
                  </a:ext>
                </a:extLst>
              </p:cNvPr>
              <p:cNvGrpSpPr>
                <a:grpSpLocks noChangeAspect="1"/>
              </p:cNvGrpSpPr>
              <p:nvPr/>
            </p:nvGrpSpPr>
            <p:grpSpPr bwMode="auto">
              <a:xfrm rot="5400000">
                <a:off x="1094587" y="817212"/>
                <a:ext cx="183264" cy="180549"/>
                <a:chOff x="1094587" y="811598"/>
                <a:chExt cx="390" cy="360"/>
              </a:xfrm>
              <a:grpFill/>
            </p:grpSpPr>
            <p:sp>
              <p:nvSpPr>
                <p:cNvPr id="147" name="Line 196">
                  <a:extLst>
                    <a:ext uri="{FF2B5EF4-FFF2-40B4-BE49-F238E27FC236}">
                      <a16:creationId xmlns:a16="http://schemas.microsoft.com/office/drawing/2014/main" id="{E091D2A4-3AF8-412E-B9BC-D41202D42608}"/>
                    </a:ext>
                  </a:extLst>
                </p:cNvPr>
                <p:cNvSpPr>
                  <a:spLocks noChangeAspect="1" noChangeShapeType="1"/>
                </p:cNvSpPr>
                <p:nvPr/>
              </p:nvSpPr>
              <p:spPr bwMode="auto">
                <a:xfrm flipH="1">
                  <a:off x="1094587" y="811598"/>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48" name="Line 197">
                  <a:extLst>
                    <a:ext uri="{FF2B5EF4-FFF2-40B4-BE49-F238E27FC236}">
                      <a16:creationId xmlns:a16="http://schemas.microsoft.com/office/drawing/2014/main" id="{20A0CB74-2CE2-4CCE-B828-6A30DC71CB40}"/>
                    </a:ext>
                  </a:extLst>
                </p:cNvPr>
                <p:cNvSpPr>
                  <a:spLocks noChangeAspect="1" noChangeShapeType="1"/>
                </p:cNvSpPr>
                <p:nvPr/>
              </p:nvSpPr>
              <p:spPr bwMode="auto">
                <a:xfrm>
                  <a:off x="1094902" y="811598"/>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43" name="Freeform 198">
                <a:extLst>
                  <a:ext uri="{FF2B5EF4-FFF2-40B4-BE49-F238E27FC236}">
                    <a16:creationId xmlns:a16="http://schemas.microsoft.com/office/drawing/2014/main" id="{323B328F-B4B7-4D61-AC4F-EA8BF2BB4F5F}"/>
                  </a:ext>
                </a:extLst>
              </p:cNvPr>
              <p:cNvSpPr>
                <a:spLocks noChangeAspect="1"/>
              </p:cNvSpPr>
              <p:nvPr/>
            </p:nvSpPr>
            <p:spPr bwMode="auto">
              <a:xfrm rot="5400000">
                <a:off x="712956" y="836306"/>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44" name="AutoShape 205">
                <a:extLst>
                  <a:ext uri="{FF2B5EF4-FFF2-40B4-BE49-F238E27FC236}">
                    <a16:creationId xmlns:a16="http://schemas.microsoft.com/office/drawing/2014/main" id="{20047FA2-1A2B-43E4-8163-CB108ADC8F7B}"/>
                  </a:ext>
                </a:extLst>
              </p:cNvPr>
              <p:cNvSpPr>
                <a:spLocks noChangeAspect="1" noChangeArrowheads="1"/>
              </p:cNvSpPr>
              <p:nvPr/>
            </p:nvSpPr>
            <p:spPr bwMode="auto">
              <a:xfrm rot="5400000">
                <a:off x="873909" y="798827"/>
                <a:ext cx="137447" cy="193001"/>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45" name="AutoShape 206">
                <a:extLst>
                  <a:ext uri="{FF2B5EF4-FFF2-40B4-BE49-F238E27FC236}">
                    <a16:creationId xmlns:a16="http://schemas.microsoft.com/office/drawing/2014/main" id="{8F8D3C34-93A3-4D31-AC73-1C1579380CCF}"/>
                  </a:ext>
                </a:extLst>
              </p:cNvPr>
              <p:cNvSpPr>
                <a:spLocks noChangeAspect="1" noChangeArrowheads="1"/>
              </p:cNvSpPr>
              <p:nvPr/>
            </p:nvSpPr>
            <p:spPr bwMode="auto">
              <a:xfrm rot="5400000" flipV="1">
                <a:off x="750390" y="889102"/>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46" name="AutoShape 192">
                <a:extLst>
                  <a:ext uri="{FF2B5EF4-FFF2-40B4-BE49-F238E27FC236}">
                    <a16:creationId xmlns:a16="http://schemas.microsoft.com/office/drawing/2014/main" id="{A9168CBF-8135-4880-83A5-372BC6B13119}"/>
                  </a:ext>
                </a:extLst>
              </p:cNvPr>
              <p:cNvSpPr>
                <a:spLocks noChangeAspect="1" noChangeArrowheads="1"/>
              </p:cNvSpPr>
              <p:nvPr/>
            </p:nvSpPr>
            <p:spPr bwMode="auto">
              <a:xfrm rot="8880000">
                <a:off x="1061684" y="752018"/>
                <a:ext cx="17121" cy="35257"/>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43" name="グループ化 42">
              <a:extLst>
                <a:ext uri="{FF2B5EF4-FFF2-40B4-BE49-F238E27FC236}">
                  <a16:creationId xmlns:a16="http://schemas.microsoft.com/office/drawing/2014/main" id="{3941E7D3-DDF5-46DC-80E7-556277C2D82E}"/>
                </a:ext>
              </a:extLst>
            </p:cNvPr>
            <p:cNvGrpSpPr>
              <a:grpSpLocks noChangeAspect="1"/>
            </p:cNvGrpSpPr>
            <p:nvPr/>
          </p:nvGrpSpPr>
          <p:grpSpPr>
            <a:xfrm>
              <a:off x="1442355" y="752019"/>
              <a:ext cx="302056" cy="140871"/>
              <a:chOff x="1442356" y="752018"/>
              <a:chExt cx="625696" cy="292976"/>
            </a:xfrm>
            <a:solidFill>
              <a:schemeClr val="bg1"/>
            </a:solidFill>
          </p:grpSpPr>
          <p:grpSp>
            <p:nvGrpSpPr>
              <p:cNvPr id="121" name="Group 182">
                <a:extLst>
                  <a:ext uri="{FF2B5EF4-FFF2-40B4-BE49-F238E27FC236}">
                    <a16:creationId xmlns:a16="http://schemas.microsoft.com/office/drawing/2014/main" id="{BFC84C01-62F8-4FFB-A40F-BA0FC353179E}"/>
                  </a:ext>
                </a:extLst>
              </p:cNvPr>
              <p:cNvGrpSpPr>
                <a:grpSpLocks noChangeAspect="1"/>
              </p:cNvGrpSpPr>
              <p:nvPr/>
            </p:nvGrpSpPr>
            <p:grpSpPr bwMode="auto">
              <a:xfrm rot="5400000">
                <a:off x="1641974" y="582479"/>
                <a:ext cx="226460" cy="625696"/>
                <a:chOff x="1641973" y="582479"/>
                <a:chExt cx="481" cy="1248"/>
              </a:xfrm>
              <a:grpFill/>
            </p:grpSpPr>
            <p:sp>
              <p:nvSpPr>
                <p:cNvPr id="136" name="AutoShape 183">
                  <a:extLst>
                    <a:ext uri="{FF2B5EF4-FFF2-40B4-BE49-F238E27FC236}">
                      <a16:creationId xmlns:a16="http://schemas.microsoft.com/office/drawing/2014/main" id="{8BE71D80-2547-4B37-8AC1-F5B03B44DDAA}"/>
                    </a:ext>
                  </a:extLst>
                </p:cNvPr>
                <p:cNvSpPr>
                  <a:spLocks noChangeAspect="1" noChangeArrowheads="1"/>
                </p:cNvSpPr>
                <p:nvPr/>
              </p:nvSpPr>
              <p:spPr bwMode="auto">
                <a:xfrm>
                  <a:off x="1641973" y="582479"/>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7" name="AutoShape 184">
                  <a:extLst>
                    <a:ext uri="{FF2B5EF4-FFF2-40B4-BE49-F238E27FC236}">
                      <a16:creationId xmlns:a16="http://schemas.microsoft.com/office/drawing/2014/main" id="{5517625F-46C4-42ED-897A-13BA63031312}"/>
                    </a:ext>
                  </a:extLst>
                </p:cNvPr>
                <p:cNvSpPr>
                  <a:spLocks noChangeAspect="1" noChangeArrowheads="1"/>
                </p:cNvSpPr>
                <p:nvPr/>
              </p:nvSpPr>
              <p:spPr bwMode="auto">
                <a:xfrm>
                  <a:off x="1641974" y="582503"/>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22" name="Group 185">
                <a:extLst>
                  <a:ext uri="{FF2B5EF4-FFF2-40B4-BE49-F238E27FC236}">
                    <a16:creationId xmlns:a16="http://schemas.microsoft.com/office/drawing/2014/main" id="{EA87BF01-A8E0-4731-83F5-ABE6EEAF35D7}"/>
                  </a:ext>
                </a:extLst>
              </p:cNvPr>
              <p:cNvGrpSpPr>
                <a:grpSpLocks noChangeAspect="1"/>
              </p:cNvGrpSpPr>
              <p:nvPr/>
            </p:nvGrpSpPr>
            <p:grpSpPr bwMode="auto">
              <a:xfrm rot="5400000">
                <a:off x="1648738" y="774489"/>
                <a:ext cx="171826" cy="266772"/>
                <a:chOff x="1648739" y="761119"/>
                <a:chExt cx="370" cy="536"/>
              </a:xfrm>
              <a:grpFill/>
            </p:grpSpPr>
            <p:sp>
              <p:nvSpPr>
                <p:cNvPr id="134" name="AutoShape 186">
                  <a:extLst>
                    <a:ext uri="{FF2B5EF4-FFF2-40B4-BE49-F238E27FC236}">
                      <a16:creationId xmlns:a16="http://schemas.microsoft.com/office/drawing/2014/main" id="{6FDA61E7-4FBC-44CC-B178-1F943D13B1AF}"/>
                    </a:ext>
                  </a:extLst>
                </p:cNvPr>
                <p:cNvSpPr>
                  <a:spLocks noChangeAspect="1" noChangeArrowheads="1"/>
                </p:cNvSpPr>
                <p:nvPr/>
              </p:nvSpPr>
              <p:spPr bwMode="auto">
                <a:xfrm rot="5400000" flipH="1" flipV="1">
                  <a:off x="1648505" y="761373"/>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5" name="AutoShape 187">
                  <a:extLst>
                    <a:ext uri="{FF2B5EF4-FFF2-40B4-BE49-F238E27FC236}">
                      <a16:creationId xmlns:a16="http://schemas.microsoft.com/office/drawing/2014/main" id="{36D6D462-24FC-4775-A26A-EECE9809015E}"/>
                    </a:ext>
                  </a:extLst>
                </p:cNvPr>
                <p:cNvSpPr>
                  <a:spLocks noChangeAspect="1" noChangeArrowheads="1"/>
                </p:cNvSpPr>
                <p:nvPr/>
              </p:nvSpPr>
              <p:spPr bwMode="auto">
                <a:xfrm rot="16200000" flipV="1">
                  <a:off x="1648827" y="761353"/>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23" name="Group 191">
                <a:extLst>
                  <a:ext uri="{FF2B5EF4-FFF2-40B4-BE49-F238E27FC236}">
                    <a16:creationId xmlns:a16="http://schemas.microsoft.com/office/drawing/2014/main" id="{6FB8D3A8-1FE8-4A03-9805-01E4550DEE4F}"/>
                  </a:ext>
                </a:extLst>
              </p:cNvPr>
              <p:cNvGrpSpPr>
                <a:grpSpLocks noChangeAspect="1"/>
              </p:cNvGrpSpPr>
              <p:nvPr/>
            </p:nvGrpSpPr>
            <p:grpSpPr bwMode="auto">
              <a:xfrm rot="5400000">
                <a:off x="1721331" y="906840"/>
                <a:ext cx="259187" cy="17121"/>
                <a:chOff x="1721332" y="900511"/>
                <a:chExt cx="544" cy="34"/>
              </a:xfrm>
              <a:grpFill/>
            </p:grpSpPr>
            <p:sp>
              <p:nvSpPr>
                <p:cNvPr id="132" name="AutoShape 192">
                  <a:extLst>
                    <a:ext uri="{FF2B5EF4-FFF2-40B4-BE49-F238E27FC236}">
                      <a16:creationId xmlns:a16="http://schemas.microsoft.com/office/drawing/2014/main" id="{1FBD27A8-9C60-4900-B5A7-FD2DBF2780DA}"/>
                    </a:ext>
                  </a:extLst>
                </p:cNvPr>
                <p:cNvSpPr>
                  <a:spLocks noChangeAspect="1" noChangeArrowheads="1"/>
                </p:cNvSpPr>
                <p:nvPr/>
              </p:nvSpPr>
              <p:spPr bwMode="auto">
                <a:xfrm rot="1945714">
                  <a:off x="1721802" y="900511"/>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3" name="AutoShape 193">
                  <a:extLst>
                    <a:ext uri="{FF2B5EF4-FFF2-40B4-BE49-F238E27FC236}">
                      <a16:creationId xmlns:a16="http://schemas.microsoft.com/office/drawing/2014/main" id="{5983AFA1-ACBE-474A-9C6C-F7C86C50F131}"/>
                    </a:ext>
                  </a:extLst>
                </p:cNvPr>
                <p:cNvSpPr>
                  <a:spLocks noChangeAspect="1" noChangeArrowheads="1"/>
                </p:cNvSpPr>
                <p:nvPr/>
              </p:nvSpPr>
              <p:spPr bwMode="auto">
                <a:xfrm rot="19654286" flipH="1">
                  <a:off x="1721332" y="900511"/>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24" name="Freeform 194">
                <a:extLst>
                  <a:ext uri="{FF2B5EF4-FFF2-40B4-BE49-F238E27FC236}">
                    <a16:creationId xmlns:a16="http://schemas.microsoft.com/office/drawing/2014/main" id="{D55D10FA-2F1B-4829-998A-4FC2926B845B}"/>
                  </a:ext>
                </a:extLst>
              </p:cNvPr>
              <p:cNvSpPr>
                <a:spLocks noChangeAspect="1"/>
              </p:cNvSpPr>
              <p:nvPr/>
            </p:nvSpPr>
            <p:spPr bwMode="auto">
              <a:xfrm rot="5400000">
                <a:off x="1773055" y="833193"/>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125" name="Group 195">
                <a:extLst>
                  <a:ext uri="{FF2B5EF4-FFF2-40B4-BE49-F238E27FC236}">
                    <a16:creationId xmlns:a16="http://schemas.microsoft.com/office/drawing/2014/main" id="{B6ACCB69-3B2B-4C88-B53E-0D469DEC4C06}"/>
                  </a:ext>
                </a:extLst>
              </p:cNvPr>
              <p:cNvGrpSpPr>
                <a:grpSpLocks noChangeAspect="1"/>
              </p:cNvGrpSpPr>
              <p:nvPr/>
            </p:nvGrpSpPr>
            <p:grpSpPr bwMode="auto">
              <a:xfrm rot="5400000">
                <a:off x="1872915" y="821203"/>
                <a:ext cx="183264" cy="180549"/>
                <a:chOff x="1872915" y="811598"/>
                <a:chExt cx="390" cy="360"/>
              </a:xfrm>
              <a:grpFill/>
            </p:grpSpPr>
            <p:sp>
              <p:nvSpPr>
                <p:cNvPr id="130" name="Line 196">
                  <a:extLst>
                    <a:ext uri="{FF2B5EF4-FFF2-40B4-BE49-F238E27FC236}">
                      <a16:creationId xmlns:a16="http://schemas.microsoft.com/office/drawing/2014/main" id="{F168937F-AAAF-4FAF-8D57-60A203343C7B}"/>
                    </a:ext>
                  </a:extLst>
                </p:cNvPr>
                <p:cNvSpPr>
                  <a:spLocks noChangeAspect="1" noChangeShapeType="1"/>
                </p:cNvSpPr>
                <p:nvPr/>
              </p:nvSpPr>
              <p:spPr bwMode="auto">
                <a:xfrm flipH="1">
                  <a:off x="1872915" y="811598"/>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31" name="Line 197">
                  <a:extLst>
                    <a:ext uri="{FF2B5EF4-FFF2-40B4-BE49-F238E27FC236}">
                      <a16:creationId xmlns:a16="http://schemas.microsoft.com/office/drawing/2014/main" id="{EA0C7331-4F30-4289-BC55-EDA38852E988}"/>
                    </a:ext>
                  </a:extLst>
                </p:cNvPr>
                <p:cNvSpPr>
                  <a:spLocks noChangeAspect="1" noChangeShapeType="1"/>
                </p:cNvSpPr>
                <p:nvPr/>
              </p:nvSpPr>
              <p:spPr bwMode="auto">
                <a:xfrm>
                  <a:off x="1873230" y="811598"/>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26" name="Freeform 198">
                <a:extLst>
                  <a:ext uri="{FF2B5EF4-FFF2-40B4-BE49-F238E27FC236}">
                    <a16:creationId xmlns:a16="http://schemas.microsoft.com/office/drawing/2014/main" id="{EE1C3005-D7BC-4777-8063-C760423C786A}"/>
                  </a:ext>
                </a:extLst>
              </p:cNvPr>
              <p:cNvSpPr>
                <a:spLocks noChangeAspect="1"/>
              </p:cNvSpPr>
              <p:nvPr/>
            </p:nvSpPr>
            <p:spPr bwMode="auto">
              <a:xfrm rot="5400000">
                <a:off x="1491284" y="836306"/>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7" name="AutoShape 205">
                <a:extLst>
                  <a:ext uri="{FF2B5EF4-FFF2-40B4-BE49-F238E27FC236}">
                    <a16:creationId xmlns:a16="http://schemas.microsoft.com/office/drawing/2014/main" id="{224034A6-E1FD-4AB5-88AB-BE623DE10535}"/>
                  </a:ext>
                </a:extLst>
              </p:cNvPr>
              <p:cNvSpPr>
                <a:spLocks noChangeAspect="1" noChangeArrowheads="1"/>
              </p:cNvSpPr>
              <p:nvPr/>
            </p:nvSpPr>
            <p:spPr bwMode="auto">
              <a:xfrm rot="5400000">
                <a:off x="1652237" y="798827"/>
                <a:ext cx="137447" cy="193001"/>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8" name="AutoShape 206">
                <a:extLst>
                  <a:ext uri="{FF2B5EF4-FFF2-40B4-BE49-F238E27FC236}">
                    <a16:creationId xmlns:a16="http://schemas.microsoft.com/office/drawing/2014/main" id="{B09D95C3-8F99-4B8C-861F-A62CB67675D1}"/>
                  </a:ext>
                </a:extLst>
              </p:cNvPr>
              <p:cNvSpPr>
                <a:spLocks noChangeAspect="1" noChangeArrowheads="1"/>
              </p:cNvSpPr>
              <p:nvPr/>
            </p:nvSpPr>
            <p:spPr bwMode="auto">
              <a:xfrm rot="5400000" flipV="1">
                <a:off x="1528718" y="889102"/>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9" name="AutoShape 192">
                <a:extLst>
                  <a:ext uri="{FF2B5EF4-FFF2-40B4-BE49-F238E27FC236}">
                    <a16:creationId xmlns:a16="http://schemas.microsoft.com/office/drawing/2014/main" id="{71B010EC-171C-492A-BF93-C3D52DF202A6}"/>
                  </a:ext>
                </a:extLst>
              </p:cNvPr>
              <p:cNvSpPr>
                <a:spLocks noChangeAspect="1" noChangeArrowheads="1"/>
              </p:cNvSpPr>
              <p:nvPr/>
            </p:nvSpPr>
            <p:spPr bwMode="auto">
              <a:xfrm rot="8880000">
                <a:off x="1840012" y="752018"/>
                <a:ext cx="17121" cy="35257"/>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44" name="グループ化 43">
              <a:extLst>
                <a:ext uri="{FF2B5EF4-FFF2-40B4-BE49-F238E27FC236}">
                  <a16:creationId xmlns:a16="http://schemas.microsoft.com/office/drawing/2014/main" id="{4538F930-15B0-49B1-B4A7-41B9D2889108}"/>
                </a:ext>
              </a:extLst>
            </p:cNvPr>
            <p:cNvGrpSpPr>
              <a:grpSpLocks noChangeAspect="1"/>
            </p:cNvGrpSpPr>
            <p:nvPr/>
          </p:nvGrpSpPr>
          <p:grpSpPr>
            <a:xfrm>
              <a:off x="3646715" y="1143905"/>
              <a:ext cx="302056" cy="144768"/>
              <a:chOff x="3646716" y="1143904"/>
              <a:chExt cx="625696" cy="301081"/>
            </a:xfrm>
            <a:solidFill>
              <a:schemeClr val="bg1"/>
            </a:solidFill>
          </p:grpSpPr>
          <p:grpSp>
            <p:nvGrpSpPr>
              <p:cNvPr id="104" name="Group 182">
                <a:extLst>
                  <a:ext uri="{FF2B5EF4-FFF2-40B4-BE49-F238E27FC236}">
                    <a16:creationId xmlns:a16="http://schemas.microsoft.com/office/drawing/2014/main" id="{9FC268C9-783B-4C21-A51D-207EC4ACD904}"/>
                  </a:ext>
                </a:extLst>
              </p:cNvPr>
              <p:cNvGrpSpPr>
                <a:grpSpLocks noChangeAspect="1"/>
              </p:cNvGrpSpPr>
              <p:nvPr/>
            </p:nvGrpSpPr>
            <p:grpSpPr bwMode="auto">
              <a:xfrm rot="5400000">
                <a:off x="3846334" y="974365"/>
                <a:ext cx="226460" cy="625696"/>
                <a:chOff x="3846333" y="974365"/>
                <a:chExt cx="481" cy="1248"/>
              </a:xfrm>
              <a:grpFill/>
            </p:grpSpPr>
            <p:sp>
              <p:nvSpPr>
                <p:cNvPr id="119" name="AutoShape 183">
                  <a:extLst>
                    <a:ext uri="{FF2B5EF4-FFF2-40B4-BE49-F238E27FC236}">
                      <a16:creationId xmlns:a16="http://schemas.microsoft.com/office/drawing/2014/main" id="{9D5326E3-084E-4E4B-A28D-1D6FFC0E75F9}"/>
                    </a:ext>
                  </a:extLst>
                </p:cNvPr>
                <p:cNvSpPr>
                  <a:spLocks noChangeAspect="1" noChangeArrowheads="1"/>
                </p:cNvSpPr>
                <p:nvPr/>
              </p:nvSpPr>
              <p:spPr bwMode="auto">
                <a:xfrm>
                  <a:off x="3846333" y="974365"/>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20" name="AutoShape 184">
                  <a:extLst>
                    <a:ext uri="{FF2B5EF4-FFF2-40B4-BE49-F238E27FC236}">
                      <a16:creationId xmlns:a16="http://schemas.microsoft.com/office/drawing/2014/main" id="{E235EFBF-DF86-446A-9369-476511171F07}"/>
                    </a:ext>
                  </a:extLst>
                </p:cNvPr>
                <p:cNvSpPr>
                  <a:spLocks noChangeAspect="1" noChangeArrowheads="1"/>
                </p:cNvSpPr>
                <p:nvPr/>
              </p:nvSpPr>
              <p:spPr bwMode="auto">
                <a:xfrm>
                  <a:off x="3846334" y="974389"/>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05" name="Group 185">
                <a:extLst>
                  <a:ext uri="{FF2B5EF4-FFF2-40B4-BE49-F238E27FC236}">
                    <a16:creationId xmlns:a16="http://schemas.microsoft.com/office/drawing/2014/main" id="{27C90A06-E030-44C0-8893-1F6062366AB8}"/>
                  </a:ext>
                </a:extLst>
              </p:cNvPr>
              <p:cNvGrpSpPr>
                <a:grpSpLocks noChangeAspect="1"/>
              </p:cNvGrpSpPr>
              <p:nvPr/>
            </p:nvGrpSpPr>
            <p:grpSpPr bwMode="auto">
              <a:xfrm rot="5400000">
                <a:off x="3853098" y="1184248"/>
                <a:ext cx="171826" cy="266772"/>
                <a:chOff x="3853099" y="1153005"/>
                <a:chExt cx="370" cy="536"/>
              </a:xfrm>
              <a:grpFill/>
            </p:grpSpPr>
            <p:sp>
              <p:nvSpPr>
                <p:cNvPr id="117" name="AutoShape 186">
                  <a:extLst>
                    <a:ext uri="{FF2B5EF4-FFF2-40B4-BE49-F238E27FC236}">
                      <a16:creationId xmlns:a16="http://schemas.microsoft.com/office/drawing/2014/main" id="{58965889-52D2-4A1E-AFE6-BB23CED25A7D}"/>
                    </a:ext>
                  </a:extLst>
                </p:cNvPr>
                <p:cNvSpPr>
                  <a:spLocks noChangeAspect="1" noChangeArrowheads="1"/>
                </p:cNvSpPr>
                <p:nvPr/>
              </p:nvSpPr>
              <p:spPr bwMode="auto">
                <a:xfrm rot="5400000" flipH="1" flipV="1">
                  <a:off x="3852865" y="1153259"/>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8" name="AutoShape 187">
                  <a:extLst>
                    <a:ext uri="{FF2B5EF4-FFF2-40B4-BE49-F238E27FC236}">
                      <a16:creationId xmlns:a16="http://schemas.microsoft.com/office/drawing/2014/main" id="{F10CBE18-5453-4116-A0AD-AF5505C6E512}"/>
                    </a:ext>
                  </a:extLst>
                </p:cNvPr>
                <p:cNvSpPr>
                  <a:spLocks noChangeAspect="1" noChangeArrowheads="1"/>
                </p:cNvSpPr>
                <p:nvPr/>
              </p:nvSpPr>
              <p:spPr bwMode="auto">
                <a:xfrm rot="16200000" flipV="1">
                  <a:off x="3853187" y="1153239"/>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106" name="Group 191">
                <a:extLst>
                  <a:ext uri="{FF2B5EF4-FFF2-40B4-BE49-F238E27FC236}">
                    <a16:creationId xmlns:a16="http://schemas.microsoft.com/office/drawing/2014/main" id="{94B95FEF-7643-45D3-B700-3AF3EBC92E76}"/>
                  </a:ext>
                </a:extLst>
              </p:cNvPr>
              <p:cNvGrpSpPr>
                <a:grpSpLocks noChangeAspect="1"/>
              </p:cNvGrpSpPr>
              <p:nvPr/>
            </p:nvGrpSpPr>
            <p:grpSpPr bwMode="auto">
              <a:xfrm rot="5400000">
                <a:off x="3925691" y="1306831"/>
                <a:ext cx="259187" cy="17121"/>
                <a:chOff x="3925692" y="1292397"/>
                <a:chExt cx="544" cy="34"/>
              </a:xfrm>
              <a:grpFill/>
            </p:grpSpPr>
            <p:sp>
              <p:nvSpPr>
                <p:cNvPr id="115" name="AutoShape 192">
                  <a:extLst>
                    <a:ext uri="{FF2B5EF4-FFF2-40B4-BE49-F238E27FC236}">
                      <a16:creationId xmlns:a16="http://schemas.microsoft.com/office/drawing/2014/main" id="{B5EBA319-2A14-475B-9500-68323756D80C}"/>
                    </a:ext>
                  </a:extLst>
                </p:cNvPr>
                <p:cNvSpPr>
                  <a:spLocks noChangeAspect="1" noChangeArrowheads="1"/>
                </p:cNvSpPr>
                <p:nvPr/>
              </p:nvSpPr>
              <p:spPr bwMode="auto">
                <a:xfrm rot="1945714">
                  <a:off x="3926162" y="1292397"/>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6" name="AutoShape 193">
                  <a:extLst>
                    <a:ext uri="{FF2B5EF4-FFF2-40B4-BE49-F238E27FC236}">
                      <a16:creationId xmlns:a16="http://schemas.microsoft.com/office/drawing/2014/main" id="{E363C77F-5E84-4493-9B50-D9D871B3384C}"/>
                    </a:ext>
                  </a:extLst>
                </p:cNvPr>
                <p:cNvSpPr>
                  <a:spLocks noChangeAspect="1" noChangeArrowheads="1"/>
                </p:cNvSpPr>
                <p:nvPr/>
              </p:nvSpPr>
              <p:spPr bwMode="auto">
                <a:xfrm rot="19654286" flipH="1">
                  <a:off x="3925692" y="1292397"/>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07" name="Freeform 194">
                <a:extLst>
                  <a:ext uri="{FF2B5EF4-FFF2-40B4-BE49-F238E27FC236}">
                    <a16:creationId xmlns:a16="http://schemas.microsoft.com/office/drawing/2014/main" id="{E8AB1C51-FAE8-4A9F-A44A-282BB1D5D939}"/>
                  </a:ext>
                </a:extLst>
              </p:cNvPr>
              <p:cNvSpPr>
                <a:spLocks noChangeAspect="1"/>
              </p:cNvSpPr>
              <p:nvPr/>
            </p:nvSpPr>
            <p:spPr bwMode="auto">
              <a:xfrm rot="5400000">
                <a:off x="3977415" y="1225079"/>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108" name="Group 195">
                <a:extLst>
                  <a:ext uri="{FF2B5EF4-FFF2-40B4-BE49-F238E27FC236}">
                    <a16:creationId xmlns:a16="http://schemas.microsoft.com/office/drawing/2014/main" id="{028A0046-31A1-4072-8568-171C2FE76B90}"/>
                  </a:ext>
                </a:extLst>
              </p:cNvPr>
              <p:cNvGrpSpPr>
                <a:grpSpLocks noChangeAspect="1"/>
              </p:cNvGrpSpPr>
              <p:nvPr/>
            </p:nvGrpSpPr>
            <p:grpSpPr bwMode="auto">
              <a:xfrm rot="5400000">
                <a:off x="4077275" y="1224394"/>
                <a:ext cx="183264" cy="180549"/>
                <a:chOff x="4077275" y="1203484"/>
                <a:chExt cx="390" cy="360"/>
              </a:xfrm>
              <a:grpFill/>
            </p:grpSpPr>
            <p:sp>
              <p:nvSpPr>
                <p:cNvPr id="113" name="Line 196">
                  <a:extLst>
                    <a:ext uri="{FF2B5EF4-FFF2-40B4-BE49-F238E27FC236}">
                      <a16:creationId xmlns:a16="http://schemas.microsoft.com/office/drawing/2014/main" id="{37EB7AB9-3E0B-4973-8EDE-119B9808CEB7}"/>
                    </a:ext>
                  </a:extLst>
                </p:cNvPr>
                <p:cNvSpPr>
                  <a:spLocks noChangeAspect="1" noChangeShapeType="1"/>
                </p:cNvSpPr>
                <p:nvPr/>
              </p:nvSpPr>
              <p:spPr bwMode="auto">
                <a:xfrm flipH="1">
                  <a:off x="4077275" y="1203484"/>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4" name="Line 197">
                  <a:extLst>
                    <a:ext uri="{FF2B5EF4-FFF2-40B4-BE49-F238E27FC236}">
                      <a16:creationId xmlns:a16="http://schemas.microsoft.com/office/drawing/2014/main" id="{919D99EF-C4EB-4AF4-8469-79A45CA28767}"/>
                    </a:ext>
                  </a:extLst>
                </p:cNvPr>
                <p:cNvSpPr>
                  <a:spLocks noChangeAspect="1" noChangeShapeType="1"/>
                </p:cNvSpPr>
                <p:nvPr/>
              </p:nvSpPr>
              <p:spPr bwMode="auto">
                <a:xfrm>
                  <a:off x="4077590" y="1203484"/>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109" name="Freeform 198">
                <a:extLst>
                  <a:ext uri="{FF2B5EF4-FFF2-40B4-BE49-F238E27FC236}">
                    <a16:creationId xmlns:a16="http://schemas.microsoft.com/office/drawing/2014/main" id="{0B24C135-6F33-4D92-ACAE-C1A2D88B69EC}"/>
                  </a:ext>
                </a:extLst>
              </p:cNvPr>
              <p:cNvSpPr>
                <a:spLocks noChangeAspect="1"/>
              </p:cNvSpPr>
              <p:nvPr/>
            </p:nvSpPr>
            <p:spPr bwMode="auto">
              <a:xfrm rot="5400000">
                <a:off x="3695644" y="1228192"/>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0" name="AutoShape 205">
                <a:extLst>
                  <a:ext uri="{FF2B5EF4-FFF2-40B4-BE49-F238E27FC236}">
                    <a16:creationId xmlns:a16="http://schemas.microsoft.com/office/drawing/2014/main" id="{378569A3-F0B5-4F09-A25A-A1DDEA34A4D1}"/>
                  </a:ext>
                </a:extLst>
              </p:cNvPr>
              <p:cNvSpPr>
                <a:spLocks noChangeAspect="1" noChangeArrowheads="1"/>
              </p:cNvSpPr>
              <p:nvPr/>
            </p:nvSpPr>
            <p:spPr bwMode="auto">
              <a:xfrm rot="5400000">
                <a:off x="3856597" y="1190713"/>
                <a:ext cx="137447" cy="193001"/>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1" name="AutoShape 206">
                <a:extLst>
                  <a:ext uri="{FF2B5EF4-FFF2-40B4-BE49-F238E27FC236}">
                    <a16:creationId xmlns:a16="http://schemas.microsoft.com/office/drawing/2014/main" id="{F202138C-B657-437B-90B0-941C4F1A718C}"/>
                  </a:ext>
                </a:extLst>
              </p:cNvPr>
              <p:cNvSpPr>
                <a:spLocks noChangeAspect="1" noChangeArrowheads="1"/>
              </p:cNvSpPr>
              <p:nvPr/>
            </p:nvSpPr>
            <p:spPr bwMode="auto">
              <a:xfrm rot="5400000" flipV="1">
                <a:off x="3733078" y="1280988"/>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12" name="AutoShape 192">
                <a:extLst>
                  <a:ext uri="{FF2B5EF4-FFF2-40B4-BE49-F238E27FC236}">
                    <a16:creationId xmlns:a16="http://schemas.microsoft.com/office/drawing/2014/main" id="{14F8D24B-A5E0-400A-A563-4BB71FEE72EC}"/>
                  </a:ext>
                </a:extLst>
              </p:cNvPr>
              <p:cNvSpPr>
                <a:spLocks noChangeAspect="1" noChangeArrowheads="1"/>
              </p:cNvSpPr>
              <p:nvPr/>
            </p:nvSpPr>
            <p:spPr bwMode="auto">
              <a:xfrm rot="8880000">
                <a:off x="4044372" y="1143904"/>
                <a:ext cx="17121" cy="35257"/>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45" name="グループ化 44">
              <a:extLst>
                <a:ext uri="{FF2B5EF4-FFF2-40B4-BE49-F238E27FC236}">
                  <a16:creationId xmlns:a16="http://schemas.microsoft.com/office/drawing/2014/main" id="{ABE17ABA-F127-46D3-8BC9-CC0828F2A497}"/>
                </a:ext>
              </a:extLst>
            </p:cNvPr>
            <p:cNvGrpSpPr>
              <a:grpSpLocks noChangeAspect="1"/>
            </p:cNvGrpSpPr>
            <p:nvPr/>
          </p:nvGrpSpPr>
          <p:grpSpPr>
            <a:xfrm>
              <a:off x="2661195" y="1143904"/>
              <a:ext cx="302056" cy="143026"/>
              <a:chOff x="2661196" y="1143903"/>
              <a:chExt cx="625696" cy="297458"/>
            </a:xfrm>
            <a:solidFill>
              <a:schemeClr val="bg1"/>
            </a:solidFill>
          </p:grpSpPr>
          <p:grpSp>
            <p:nvGrpSpPr>
              <p:cNvPr id="87" name="Group 182">
                <a:extLst>
                  <a:ext uri="{FF2B5EF4-FFF2-40B4-BE49-F238E27FC236}">
                    <a16:creationId xmlns:a16="http://schemas.microsoft.com/office/drawing/2014/main" id="{FA1D9CA4-58B6-4703-821D-FBEEDC16764B}"/>
                  </a:ext>
                </a:extLst>
              </p:cNvPr>
              <p:cNvGrpSpPr>
                <a:grpSpLocks noChangeAspect="1"/>
              </p:cNvGrpSpPr>
              <p:nvPr/>
            </p:nvGrpSpPr>
            <p:grpSpPr bwMode="auto">
              <a:xfrm rot="5400000">
                <a:off x="2860814" y="974364"/>
                <a:ext cx="226460" cy="625696"/>
                <a:chOff x="2860813" y="974364"/>
                <a:chExt cx="481" cy="1248"/>
              </a:xfrm>
              <a:grpFill/>
            </p:grpSpPr>
            <p:sp>
              <p:nvSpPr>
                <p:cNvPr id="102" name="AutoShape 183">
                  <a:extLst>
                    <a:ext uri="{FF2B5EF4-FFF2-40B4-BE49-F238E27FC236}">
                      <a16:creationId xmlns:a16="http://schemas.microsoft.com/office/drawing/2014/main" id="{B1022EF0-FB17-4DD7-B698-B6E17CA6311C}"/>
                    </a:ext>
                  </a:extLst>
                </p:cNvPr>
                <p:cNvSpPr>
                  <a:spLocks noChangeAspect="1" noChangeArrowheads="1"/>
                </p:cNvSpPr>
                <p:nvPr/>
              </p:nvSpPr>
              <p:spPr bwMode="auto">
                <a:xfrm>
                  <a:off x="2860813" y="974364"/>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3" name="AutoShape 184">
                  <a:extLst>
                    <a:ext uri="{FF2B5EF4-FFF2-40B4-BE49-F238E27FC236}">
                      <a16:creationId xmlns:a16="http://schemas.microsoft.com/office/drawing/2014/main" id="{EE9E6243-3249-4CCD-B3AE-A025F5949046}"/>
                    </a:ext>
                  </a:extLst>
                </p:cNvPr>
                <p:cNvSpPr>
                  <a:spLocks noChangeAspect="1" noChangeArrowheads="1"/>
                </p:cNvSpPr>
                <p:nvPr/>
              </p:nvSpPr>
              <p:spPr bwMode="auto">
                <a:xfrm>
                  <a:off x="2860814" y="974388"/>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88" name="Group 185">
                <a:extLst>
                  <a:ext uri="{FF2B5EF4-FFF2-40B4-BE49-F238E27FC236}">
                    <a16:creationId xmlns:a16="http://schemas.microsoft.com/office/drawing/2014/main" id="{B557B91D-D484-4C81-80E5-E3A035BF2DA4}"/>
                  </a:ext>
                </a:extLst>
              </p:cNvPr>
              <p:cNvGrpSpPr>
                <a:grpSpLocks noChangeAspect="1"/>
              </p:cNvGrpSpPr>
              <p:nvPr/>
            </p:nvGrpSpPr>
            <p:grpSpPr bwMode="auto">
              <a:xfrm rot="5400000">
                <a:off x="2867578" y="1176256"/>
                <a:ext cx="171826" cy="266772"/>
                <a:chOff x="2867579" y="1153004"/>
                <a:chExt cx="370" cy="536"/>
              </a:xfrm>
              <a:grpFill/>
            </p:grpSpPr>
            <p:sp>
              <p:nvSpPr>
                <p:cNvPr id="100" name="AutoShape 186">
                  <a:extLst>
                    <a:ext uri="{FF2B5EF4-FFF2-40B4-BE49-F238E27FC236}">
                      <a16:creationId xmlns:a16="http://schemas.microsoft.com/office/drawing/2014/main" id="{FCF04D91-4E43-4BB1-B987-1F3B00F7D0B4}"/>
                    </a:ext>
                  </a:extLst>
                </p:cNvPr>
                <p:cNvSpPr>
                  <a:spLocks noChangeAspect="1" noChangeArrowheads="1"/>
                </p:cNvSpPr>
                <p:nvPr/>
              </p:nvSpPr>
              <p:spPr bwMode="auto">
                <a:xfrm rot="5400000" flipH="1" flipV="1">
                  <a:off x="2867345" y="1153258"/>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1" name="AutoShape 187">
                  <a:extLst>
                    <a:ext uri="{FF2B5EF4-FFF2-40B4-BE49-F238E27FC236}">
                      <a16:creationId xmlns:a16="http://schemas.microsoft.com/office/drawing/2014/main" id="{21FF2014-083A-45DC-93C9-7D5908B7A1B6}"/>
                    </a:ext>
                  </a:extLst>
                </p:cNvPr>
                <p:cNvSpPr>
                  <a:spLocks noChangeAspect="1" noChangeArrowheads="1"/>
                </p:cNvSpPr>
                <p:nvPr/>
              </p:nvSpPr>
              <p:spPr bwMode="auto">
                <a:xfrm rot="16200000" flipV="1">
                  <a:off x="2867667" y="1153238"/>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89" name="Group 191">
                <a:extLst>
                  <a:ext uri="{FF2B5EF4-FFF2-40B4-BE49-F238E27FC236}">
                    <a16:creationId xmlns:a16="http://schemas.microsoft.com/office/drawing/2014/main" id="{5E78C528-91F0-42A1-A064-E8F776C6CD52}"/>
                  </a:ext>
                </a:extLst>
              </p:cNvPr>
              <p:cNvGrpSpPr>
                <a:grpSpLocks noChangeAspect="1"/>
              </p:cNvGrpSpPr>
              <p:nvPr/>
            </p:nvGrpSpPr>
            <p:grpSpPr bwMode="auto">
              <a:xfrm rot="5400000">
                <a:off x="2940171" y="1303207"/>
                <a:ext cx="259187" cy="17121"/>
                <a:chOff x="2940172" y="1292396"/>
                <a:chExt cx="544" cy="34"/>
              </a:xfrm>
              <a:grpFill/>
            </p:grpSpPr>
            <p:sp>
              <p:nvSpPr>
                <p:cNvPr id="98" name="AutoShape 192">
                  <a:extLst>
                    <a:ext uri="{FF2B5EF4-FFF2-40B4-BE49-F238E27FC236}">
                      <a16:creationId xmlns:a16="http://schemas.microsoft.com/office/drawing/2014/main" id="{FEB0F002-13B9-4E42-B081-158072C9970D}"/>
                    </a:ext>
                  </a:extLst>
                </p:cNvPr>
                <p:cNvSpPr>
                  <a:spLocks noChangeAspect="1" noChangeArrowheads="1"/>
                </p:cNvSpPr>
                <p:nvPr/>
              </p:nvSpPr>
              <p:spPr bwMode="auto">
                <a:xfrm rot="1945714">
                  <a:off x="2940642" y="1292396"/>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99" name="AutoShape 193">
                  <a:extLst>
                    <a:ext uri="{FF2B5EF4-FFF2-40B4-BE49-F238E27FC236}">
                      <a16:creationId xmlns:a16="http://schemas.microsoft.com/office/drawing/2014/main" id="{E1A9B048-8442-4526-833E-68996E25FEE3}"/>
                    </a:ext>
                  </a:extLst>
                </p:cNvPr>
                <p:cNvSpPr>
                  <a:spLocks noChangeAspect="1" noChangeArrowheads="1"/>
                </p:cNvSpPr>
                <p:nvPr/>
              </p:nvSpPr>
              <p:spPr bwMode="auto">
                <a:xfrm rot="19654286" flipH="1">
                  <a:off x="2940172" y="1292396"/>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90" name="Freeform 194">
                <a:extLst>
                  <a:ext uri="{FF2B5EF4-FFF2-40B4-BE49-F238E27FC236}">
                    <a16:creationId xmlns:a16="http://schemas.microsoft.com/office/drawing/2014/main" id="{B0864A16-DA97-472D-B546-2CB77838C961}"/>
                  </a:ext>
                </a:extLst>
              </p:cNvPr>
              <p:cNvSpPr>
                <a:spLocks noChangeAspect="1"/>
              </p:cNvSpPr>
              <p:nvPr/>
            </p:nvSpPr>
            <p:spPr bwMode="auto">
              <a:xfrm rot="5400000">
                <a:off x="2991895" y="1225078"/>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91" name="Group 195">
                <a:extLst>
                  <a:ext uri="{FF2B5EF4-FFF2-40B4-BE49-F238E27FC236}">
                    <a16:creationId xmlns:a16="http://schemas.microsoft.com/office/drawing/2014/main" id="{7E56E45C-933F-49A3-A7CC-DC759571F86D}"/>
                  </a:ext>
                </a:extLst>
              </p:cNvPr>
              <p:cNvGrpSpPr>
                <a:grpSpLocks noChangeAspect="1"/>
              </p:cNvGrpSpPr>
              <p:nvPr/>
            </p:nvGrpSpPr>
            <p:grpSpPr bwMode="auto">
              <a:xfrm rot="5400000">
                <a:off x="3091755" y="1219340"/>
                <a:ext cx="183264" cy="180549"/>
                <a:chOff x="3091755" y="1203483"/>
                <a:chExt cx="390" cy="360"/>
              </a:xfrm>
              <a:grpFill/>
            </p:grpSpPr>
            <p:sp>
              <p:nvSpPr>
                <p:cNvPr id="96" name="Line 196">
                  <a:extLst>
                    <a:ext uri="{FF2B5EF4-FFF2-40B4-BE49-F238E27FC236}">
                      <a16:creationId xmlns:a16="http://schemas.microsoft.com/office/drawing/2014/main" id="{648FB8BE-98D9-4787-A7C1-09CB37F79762}"/>
                    </a:ext>
                  </a:extLst>
                </p:cNvPr>
                <p:cNvSpPr>
                  <a:spLocks noChangeAspect="1" noChangeShapeType="1"/>
                </p:cNvSpPr>
                <p:nvPr/>
              </p:nvSpPr>
              <p:spPr bwMode="auto">
                <a:xfrm flipH="1">
                  <a:off x="3091755" y="1203483"/>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97" name="Line 197">
                  <a:extLst>
                    <a:ext uri="{FF2B5EF4-FFF2-40B4-BE49-F238E27FC236}">
                      <a16:creationId xmlns:a16="http://schemas.microsoft.com/office/drawing/2014/main" id="{63091277-1674-45A3-A085-35FAA3DA3AA1}"/>
                    </a:ext>
                  </a:extLst>
                </p:cNvPr>
                <p:cNvSpPr>
                  <a:spLocks noChangeAspect="1" noChangeShapeType="1"/>
                </p:cNvSpPr>
                <p:nvPr/>
              </p:nvSpPr>
              <p:spPr bwMode="auto">
                <a:xfrm>
                  <a:off x="3092070" y="1203483"/>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92" name="Freeform 198">
                <a:extLst>
                  <a:ext uri="{FF2B5EF4-FFF2-40B4-BE49-F238E27FC236}">
                    <a16:creationId xmlns:a16="http://schemas.microsoft.com/office/drawing/2014/main" id="{DD211669-682C-434C-96BD-60B0140FAFD5}"/>
                  </a:ext>
                </a:extLst>
              </p:cNvPr>
              <p:cNvSpPr>
                <a:spLocks noChangeAspect="1"/>
              </p:cNvSpPr>
              <p:nvPr/>
            </p:nvSpPr>
            <p:spPr bwMode="auto">
              <a:xfrm rot="5400000">
                <a:off x="2710124" y="1228191"/>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93" name="AutoShape 205">
                <a:extLst>
                  <a:ext uri="{FF2B5EF4-FFF2-40B4-BE49-F238E27FC236}">
                    <a16:creationId xmlns:a16="http://schemas.microsoft.com/office/drawing/2014/main" id="{A51D1072-9950-4364-B2EA-C343113396E9}"/>
                  </a:ext>
                </a:extLst>
              </p:cNvPr>
              <p:cNvSpPr>
                <a:spLocks noChangeAspect="1" noChangeArrowheads="1"/>
              </p:cNvSpPr>
              <p:nvPr/>
            </p:nvSpPr>
            <p:spPr bwMode="auto">
              <a:xfrm rot="5400000">
                <a:off x="2871077" y="1190712"/>
                <a:ext cx="137447" cy="193001"/>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94" name="AutoShape 206">
                <a:extLst>
                  <a:ext uri="{FF2B5EF4-FFF2-40B4-BE49-F238E27FC236}">
                    <a16:creationId xmlns:a16="http://schemas.microsoft.com/office/drawing/2014/main" id="{3FFE78A1-FE37-496A-9790-BBA3D5678324}"/>
                  </a:ext>
                </a:extLst>
              </p:cNvPr>
              <p:cNvSpPr>
                <a:spLocks noChangeAspect="1" noChangeArrowheads="1"/>
              </p:cNvSpPr>
              <p:nvPr/>
            </p:nvSpPr>
            <p:spPr bwMode="auto">
              <a:xfrm rot="5400000" flipV="1">
                <a:off x="2747558" y="1280987"/>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95" name="AutoShape 192">
                <a:extLst>
                  <a:ext uri="{FF2B5EF4-FFF2-40B4-BE49-F238E27FC236}">
                    <a16:creationId xmlns:a16="http://schemas.microsoft.com/office/drawing/2014/main" id="{C9761D6E-B5A1-423B-96C6-C4F8D9DC5FF9}"/>
                  </a:ext>
                </a:extLst>
              </p:cNvPr>
              <p:cNvSpPr>
                <a:spLocks noChangeAspect="1" noChangeArrowheads="1"/>
              </p:cNvSpPr>
              <p:nvPr/>
            </p:nvSpPr>
            <p:spPr bwMode="auto">
              <a:xfrm rot="8880000">
                <a:off x="3058852" y="1143903"/>
                <a:ext cx="17121" cy="35257"/>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46" name="グループ化 45">
              <a:extLst>
                <a:ext uri="{FF2B5EF4-FFF2-40B4-BE49-F238E27FC236}">
                  <a16:creationId xmlns:a16="http://schemas.microsoft.com/office/drawing/2014/main" id="{F9813E16-77B7-4334-B59C-791F0B156378}"/>
                </a:ext>
              </a:extLst>
            </p:cNvPr>
            <p:cNvGrpSpPr>
              <a:grpSpLocks noChangeAspect="1"/>
            </p:cNvGrpSpPr>
            <p:nvPr/>
          </p:nvGrpSpPr>
          <p:grpSpPr>
            <a:xfrm>
              <a:off x="3438976" y="925282"/>
              <a:ext cx="302056" cy="144400"/>
              <a:chOff x="3438977" y="925283"/>
              <a:chExt cx="625696" cy="300317"/>
            </a:xfrm>
            <a:solidFill>
              <a:schemeClr val="bg1"/>
            </a:solidFill>
          </p:grpSpPr>
          <p:grpSp>
            <p:nvGrpSpPr>
              <p:cNvPr id="70" name="Group 182">
                <a:extLst>
                  <a:ext uri="{FF2B5EF4-FFF2-40B4-BE49-F238E27FC236}">
                    <a16:creationId xmlns:a16="http://schemas.microsoft.com/office/drawing/2014/main" id="{9A964B0D-1B59-488E-964F-C64FE638D689}"/>
                  </a:ext>
                </a:extLst>
              </p:cNvPr>
              <p:cNvGrpSpPr>
                <a:grpSpLocks noChangeAspect="1"/>
              </p:cNvGrpSpPr>
              <p:nvPr/>
            </p:nvGrpSpPr>
            <p:grpSpPr bwMode="auto">
              <a:xfrm rot="5400000">
                <a:off x="3638595" y="755744"/>
                <a:ext cx="226460" cy="625696"/>
                <a:chOff x="3638594" y="755744"/>
                <a:chExt cx="481" cy="1248"/>
              </a:xfrm>
              <a:grpFill/>
            </p:grpSpPr>
            <p:sp>
              <p:nvSpPr>
                <p:cNvPr id="85" name="AutoShape 183">
                  <a:extLst>
                    <a:ext uri="{FF2B5EF4-FFF2-40B4-BE49-F238E27FC236}">
                      <a16:creationId xmlns:a16="http://schemas.microsoft.com/office/drawing/2014/main" id="{6574956C-6BD0-499F-8F3B-68D8283F0643}"/>
                    </a:ext>
                  </a:extLst>
                </p:cNvPr>
                <p:cNvSpPr>
                  <a:spLocks noChangeAspect="1" noChangeArrowheads="1"/>
                </p:cNvSpPr>
                <p:nvPr/>
              </p:nvSpPr>
              <p:spPr bwMode="auto">
                <a:xfrm>
                  <a:off x="3638594" y="755744"/>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86" name="AutoShape 184">
                  <a:extLst>
                    <a:ext uri="{FF2B5EF4-FFF2-40B4-BE49-F238E27FC236}">
                      <a16:creationId xmlns:a16="http://schemas.microsoft.com/office/drawing/2014/main" id="{7FBCEC0D-86FB-42A8-BE01-FF0D8153873D}"/>
                    </a:ext>
                  </a:extLst>
                </p:cNvPr>
                <p:cNvSpPr>
                  <a:spLocks noChangeAspect="1" noChangeArrowheads="1"/>
                </p:cNvSpPr>
                <p:nvPr/>
              </p:nvSpPr>
              <p:spPr bwMode="auto">
                <a:xfrm>
                  <a:off x="3638595" y="755768"/>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71" name="Group 185">
                <a:extLst>
                  <a:ext uri="{FF2B5EF4-FFF2-40B4-BE49-F238E27FC236}">
                    <a16:creationId xmlns:a16="http://schemas.microsoft.com/office/drawing/2014/main" id="{CCF312AA-9023-445B-BD4E-D014D69D64F0}"/>
                  </a:ext>
                </a:extLst>
              </p:cNvPr>
              <p:cNvGrpSpPr>
                <a:grpSpLocks noChangeAspect="1"/>
              </p:cNvGrpSpPr>
              <p:nvPr/>
            </p:nvGrpSpPr>
            <p:grpSpPr bwMode="auto">
              <a:xfrm rot="5400000">
                <a:off x="3645358" y="963943"/>
                <a:ext cx="171826" cy="266772"/>
                <a:chOff x="3645360" y="934384"/>
                <a:chExt cx="370" cy="536"/>
              </a:xfrm>
              <a:grpFill/>
            </p:grpSpPr>
            <p:sp>
              <p:nvSpPr>
                <p:cNvPr id="83" name="AutoShape 186">
                  <a:extLst>
                    <a:ext uri="{FF2B5EF4-FFF2-40B4-BE49-F238E27FC236}">
                      <a16:creationId xmlns:a16="http://schemas.microsoft.com/office/drawing/2014/main" id="{89C29CB5-75B0-44C1-90D7-171A3B1884D1}"/>
                    </a:ext>
                  </a:extLst>
                </p:cNvPr>
                <p:cNvSpPr>
                  <a:spLocks noChangeAspect="1" noChangeArrowheads="1"/>
                </p:cNvSpPr>
                <p:nvPr/>
              </p:nvSpPr>
              <p:spPr bwMode="auto">
                <a:xfrm rot="5400000" flipH="1" flipV="1">
                  <a:off x="3645126" y="934638"/>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84" name="AutoShape 187">
                  <a:extLst>
                    <a:ext uri="{FF2B5EF4-FFF2-40B4-BE49-F238E27FC236}">
                      <a16:creationId xmlns:a16="http://schemas.microsoft.com/office/drawing/2014/main" id="{97DC7026-2836-4CE8-B436-C86AF9301DD7}"/>
                    </a:ext>
                  </a:extLst>
                </p:cNvPr>
                <p:cNvSpPr>
                  <a:spLocks noChangeAspect="1" noChangeArrowheads="1"/>
                </p:cNvSpPr>
                <p:nvPr/>
              </p:nvSpPr>
              <p:spPr bwMode="auto">
                <a:xfrm rot="16200000" flipV="1">
                  <a:off x="3645448" y="934618"/>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72" name="Group 191">
                <a:extLst>
                  <a:ext uri="{FF2B5EF4-FFF2-40B4-BE49-F238E27FC236}">
                    <a16:creationId xmlns:a16="http://schemas.microsoft.com/office/drawing/2014/main" id="{37DD9368-4783-425D-9B01-B3C201238C93}"/>
                  </a:ext>
                </a:extLst>
              </p:cNvPr>
              <p:cNvGrpSpPr>
                <a:grpSpLocks noChangeAspect="1"/>
              </p:cNvGrpSpPr>
              <p:nvPr/>
            </p:nvGrpSpPr>
            <p:grpSpPr bwMode="auto">
              <a:xfrm rot="5400000">
                <a:off x="3717952" y="1087446"/>
                <a:ext cx="259187" cy="17121"/>
                <a:chOff x="3717953" y="1073776"/>
                <a:chExt cx="544" cy="34"/>
              </a:xfrm>
              <a:grpFill/>
            </p:grpSpPr>
            <p:sp>
              <p:nvSpPr>
                <p:cNvPr id="81" name="AutoShape 192">
                  <a:extLst>
                    <a:ext uri="{FF2B5EF4-FFF2-40B4-BE49-F238E27FC236}">
                      <a16:creationId xmlns:a16="http://schemas.microsoft.com/office/drawing/2014/main" id="{C1E88530-203B-42C6-BBBB-2E48C50AEB8D}"/>
                    </a:ext>
                  </a:extLst>
                </p:cNvPr>
                <p:cNvSpPr>
                  <a:spLocks noChangeAspect="1" noChangeArrowheads="1"/>
                </p:cNvSpPr>
                <p:nvPr/>
              </p:nvSpPr>
              <p:spPr bwMode="auto">
                <a:xfrm rot="1945714">
                  <a:off x="3718423" y="1073776"/>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82" name="AutoShape 193">
                  <a:extLst>
                    <a:ext uri="{FF2B5EF4-FFF2-40B4-BE49-F238E27FC236}">
                      <a16:creationId xmlns:a16="http://schemas.microsoft.com/office/drawing/2014/main" id="{164E6F2D-FDA4-4230-BB49-4763EBE826A5}"/>
                    </a:ext>
                  </a:extLst>
                </p:cNvPr>
                <p:cNvSpPr>
                  <a:spLocks noChangeAspect="1" noChangeArrowheads="1"/>
                </p:cNvSpPr>
                <p:nvPr/>
              </p:nvSpPr>
              <p:spPr bwMode="auto">
                <a:xfrm rot="19654286" flipH="1">
                  <a:off x="3717953" y="1073776"/>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73" name="Freeform 194">
                <a:extLst>
                  <a:ext uri="{FF2B5EF4-FFF2-40B4-BE49-F238E27FC236}">
                    <a16:creationId xmlns:a16="http://schemas.microsoft.com/office/drawing/2014/main" id="{626E043F-4A4D-4240-B83B-264971F09FB1}"/>
                  </a:ext>
                </a:extLst>
              </p:cNvPr>
              <p:cNvSpPr>
                <a:spLocks noChangeAspect="1"/>
              </p:cNvSpPr>
              <p:nvPr/>
            </p:nvSpPr>
            <p:spPr bwMode="auto">
              <a:xfrm rot="5400000">
                <a:off x="3769676" y="1006458"/>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74" name="Group 195">
                <a:extLst>
                  <a:ext uri="{FF2B5EF4-FFF2-40B4-BE49-F238E27FC236}">
                    <a16:creationId xmlns:a16="http://schemas.microsoft.com/office/drawing/2014/main" id="{41327F62-7134-4546-A032-D131D032F0AC}"/>
                  </a:ext>
                </a:extLst>
              </p:cNvPr>
              <p:cNvGrpSpPr>
                <a:grpSpLocks noChangeAspect="1"/>
              </p:cNvGrpSpPr>
              <p:nvPr/>
            </p:nvGrpSpPr>
            <p:grpSpPr bwMode="auto">
              <a:xfrm rot="5400000">
                <a:off x="3869536" y="1004708"/>
                <a:ext cx="183264" cy="180549"/>
                <a:chOff x="3869536" y="984863"/>
                <a:chExt cx="390" cy="360"/>
              </a:xfrm>
              <a:grpFill/>
            </p:grpSpPr>
            <p:sp>
              <p:nvSpPr>
                <p:cNvPr id="79" name="Line 196">
                  <a:extLst>
                    <a:ext uri="{FF2B5EF4-FFF2-40B4-BE49-F238E27FC236}">
                      <a16:creationId xmlns:a16="http://schemas.microsoft.com/office/drawing/2014/main" id="{CF7ABFB1-131B-4CD0-BC54-327B8D0ACBDE}"/>
                    </a:ext>
                  </a:extLst>
                </p:cNvPr>
                <p:cNvSpPr>
                  <a:spLocks noChangeAspect="1" noChangeShapeType="1"/>
                </p:cNvSpPr>
                <p:nvPr/>
              </p:nvSpPr>
              <p:spPr bwMode="auto">
                <a:xfrm flipH="1">
                  <a:off x="3869536" y="984863"/>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80" name="Line 197">
                  <a:extLst>
                    <a:ext uri="{FF2B5EF4-FFF2-40B4-BE49-F238E27FC236}">
                      <a16:creationId xmlns:a16="http://schemas.microsoft.com/office/drawing/2014/main" id="{6B805796-3027-4249-BAA9-D558230A1979}"/>
                    </a:ext>
                  </a:extLst>
                </p:cNvPr>
                <p:cNvSpPr>
                  <a:spLocks noChangeAspect="1" noChangeShapeType="1"/>
                </p:cNvSpPr>
                <p:nvPr/>
              </p:nvSpPr>
              <p:spPr bwMode="auto">
                <a:xfrm>
                  <a:off x="3869851" y="984863"/>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75" name="Freeform 198">
                <a:extLst>
                  <a:ext uri="{FF2B5EF4-FFF2-40B4-BE49-F238E27FC236}">
                    <a16:creationId xmlns:a16="http://schemas.microsoft.com/office/drawing/2014/main" id="{DADA41C4-B77D-4D72-B0FE-C2DEC5FB517E}"/>
                  </a:ext>
                </a:extLst>
              </p:cNvPr>
              <p:cNvSpPr>
                <a:spLocks noChangeAspect="1"/>
              </p:cNvSpPr>
              <p:nvPr/>
            </p:nvSpPr>
            <p:spPr bwMode="auto">
              <a:xfrm rot="5400000">
                <a:off x="3487905" y="1009571"/>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76" name="AutoShape 205">
                <a:extLst>
                  <a:ext uri="{FF2B5EF4-FFF2-40B4-BE49-F238E27FC236}">
                    <a16:creationId xmlns:a16="http://schemas.microsoft.com/office/drawing/2014/main" id="{47CF6617-1D7C-44FC-B7CF-585495872C1C}"/>
                  </a:ext>
                </a:extLst>
              </p:cNvPr>
              <p:cNvSpPr>
                <a:spLocks noChangeAspect="1" noChangeArrowheads="1"/>
              </p:cNvSpPr>
              <p:nvPr/>
            </p:nvSpPr>
            <p:spPr bwMode="auto">
              <a:xfrm rot="5400000">
                <a:off x="3648858" y="972092"/>
                <a:ext cx="137447" cy="193001"/>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77" name="AutoShape 206">
                <a:extLst>
                  <a:ext uri="{FF2B5EF4-FFF2-40B4-BE49-F238E27FC236}">
                    <a16:creationId xmlns:a16="http://schemas.microsoft.com/office/drawing/2014/main" id="{F18D19D0-62A3-4C76-88A4-F683631060CC}"/>
                  </a:ext>
                </a:extLst>
              </p:cNvPr>
              <p:cNvSpPr>
                <a:spLocks noChangeAspect="1" noChangeArrowheads="1"/>
              </p:cNvSpPr>
              <p:nvPr/>
            </p:nvSpPr>
            <p:spPr bwMode="auto">
              <a:xfrm rot="5400000" flipV="1">
                <a:off x="3525339" y="1062367"/>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78" name="AutoShape 192">
                <a:extLst>
                  <a:ext uri="{FF2B5EF4-FFF2-40B4-BE49-F238E27FC236}">
                    <a16:creationId xmlns:a16="http://schemas.microsoft.com/office/drawing/2014/main" id="{07EA1D8D-3073-4D58-A47B-7415F561646F}"/>
                  </a:ext>
                </a:extLst>
              </p:cNvPr>
              <p:cNvSpPr>
                <a:spLocks noChangeAspect="1" noChangeArrowheads="1"/>
              </p:cNvSpPr>
              <p:nvPr/>
            </p:nvSpPr>
            <p:spPr bwMode="auto">
              <a:xfrm rot="8880000">
                <a:off x="3836633" y="925283"/>
                <a:ext cx="17121" cy="35257"/>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47" name="グループ化 46">
              <a:extLst>
                <a:ext uri="{FF2B5EF4-FFF2-40B4-BE49-F238E27FC236}">
                  <a16:creationId xmlns:a16="http://schemas.microsoft.com/office/drawing/2014/main" id="{561B320D-D97F-49C4-8D4C-68A8E3155D6C}"/>
                </a:ext>
              </a:extLst>
            </p:cNvPr>
            <p:cNvGrpSpPr>
              <a:grpSpLocks noChangeAspect="1"/>
            </p:cNvGrpSpPr>
            <p:nvPr/>
          </p:nvGrpSpPr>
          <p:grpSpPr>
            <a:xfrm>
              <a:off x="2215242" y="926189"/>
              <a:ext cx="302056" cy="142237"/>
              <a:chOff x="2215243" y="926190"/>
              <a:chExt cx="625696" cy="295818"/>
            </a:xfrm>
            <a:solidFill>
              <a:schemeClr val="bg1"/>
            </a:solidFill>
          </p:grpSpPr>
          <p:grpSp>
            <p:nvGrpSpPr>
              <p:cNvPr id="53" name="Group 182">
                <a:extLst>
                  <a:ext uri="{FF2B5EF4-FFF2-40B4-BE49-F238E27FC236}">
                    <a16:creationId xmlns:a16="http://schemas.microsoft.com/office/drawing/2014/main" id="{BA349AF1-E922-4C2B-BFD6-611B1DBFD394}"/>
                  </a:ext>
                </a:extLst>
              </p:cNvPr>
              <p:cNvGrpSpPr>
                <a:grpSpLocks noChangeAspect="1"/>
              </p:cNvGrpSpPr>
              <p:nvPr/>
            </p:nvGrpSpPr>
            <p:grpSpPr bwMode="auto">
              <a:xfrm rot="5400000">
                <a:off x="2414861" y="756651"/>
                <a:ext cx="226460" cy="625696"/>
                <a:chOff x="2414860" y="756651"/>
                <a:chExt cx="481" cy="1248"/>
              </a:xfrm>
              <a:grpFill/>
            </p:grpSpPr>
            <p:sp>
              <p:nvSpPr>
                <p:cNvPr id="68" name="AutoShape 183">
                  <a:extLst>
                    <a:ext uri="{FF2B5EF4-FFF2-40B4-BE49-F238E27FC236}">
                      <a16:creationId xmlns:a16="http://schemas.microsoft.com/office/drawing/2014/main" id="{B1B91EE6-3371-48AC-9359-B6A2588C1DB2}"/>
                    </a:ext>
                  </a:extLst>
                </p:cNvPr>
                <p:cNvSpPr>
                  <a:spLocks noChangeAspect="1" noChangeArrowheads="1"/>
                </p:cNvSpPr>
                <p:nvPr/>
              </p:nvSpPr>
              <p:spPr bwMode="auto">
                <a:xfrm>
                  <a:off x="2414860" y="756651"/>
                  <a:ext cx="480" cy="1248"/>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69" name="AutoShape 184">
                  <a:extLst>
                    <a:ext uri="{FF2B5EF4-FFF2-40B4-BE49-F238E27FC236}">
                      <a16:creationId xmlns:a16="http://schemas.microsoft.com/office/drawing/2014/main" id="{4023822C-912B-4AF4-8D41-54088AB63500}"/>
                    </a:ext>
                  </a:extLst>
                </p:cNvPr>
                <p:cNvSpPr>
                  <a:spLocks noChangeAspect="1" noChangeArrowheads="1"/>
                </p:cNvSpPr>
                <p:nvPr/>
              </p:nvSpPr>
              <p:spPr bwMode="auto">
                <a:xfrm>
                  <a:off x="2414861" y="756675"/>
                  <a:ext cx="480" cy="1200"/>
                </a:xfrm>
                <a:prstGeom prst="roundRect">
                  <a:avLst>
                    <a:gd name="adj" fmla="val 21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54" name="Group 185">
                <a:extLst>
                  <a:ext uri="{FF2B5EF4-FFF2-40B4-BE49-F238E27FC236}">
                    <a16:creationId xmlns:a16="http://schemas.microsoft.com/office/drawing/2014/main" id="{3A855939-4C9E-473A-958B-9ADBC89292EC}"/>
                  </a:ext>
                </a:extLst>
              </p:cNvPr>
              <p:cNvGrpSpPr>
                <a:grpSpLocks noChangeAspect="1"/>
              </p:cNvGrpSpPr>
              <p:nvPr/>
            </p:nvGrpSpPr>
            <p:grpSpPr bwMode="auto">
              <a:xfrm rot="5400000">
                <a:off x="2421624" y="954928"/>
                <a:ext cx="171826" cy="266772"/>
                <a:chOff x="2421626" y="935291"/>
                <a:chExt cx="370" cy="536"/>
              </a:xfrm>
              <a:grpFill/>
            </p:grpSpPr>
            <p:sp>
              <p:nvSpPr>
                <p:cNvPr id="66" name="AutoShape 186">
                  <a:extLst>
                    <a:ext uri="{FF2B5EF4-FFF2-40B4-BE49-F238E27FC236}">
                      <a16:creationId xmlns:a16="http://schemas.microsoft.com/office/drawing/2014/main" id="{86535644-A42D-4063-9306-2542B99C4468}"/>
                    </a:ext>
                  </a:extLst>
                </p:cNvPr>
                <p:cNvSpPr>
                  <a:spLocks noChangeAspect="1" noChangeArrowheads="1"/>
                </p:cNvSpPr>
                <p:nvPr/>
              </p:nvSpPr>
              <p:spPr bwMode="auto">
                <a:xfrm rot="5400000" flipH="1" flipV="1">
                  <a:off x="2421392" y="935545"/>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67" name="AutoShape 187">
                  <a:extLst>
                    <a:ext uri="{FF2B5EF4-FFF2-40B4-BE49-F238E27FC236}">
                      <a16:creationId xmlns:a16="http://schemas.microsoft.com/office/drawing/2014/main" id="{5D5A5E46-21EC-47EE-883B-93636E7AD9BC}"/>
                    </a:ext>
                  </a:extLst>
                </p:cNvPr>
                <p:cNvSpPr>
                  <a:spLocks noChangeAspect="1" noChangeArrowheads="1"/>
                </p:cNvSpPr>
                <p:nvPr/>
              </p:nvSpPr>
              <p:spPr bwMode="auto">
                <a:xfrm rot="16200000" flipV="1">
                  <a:off x="2421714" y="935525"/>
                  <a:ext cx="516" cy="48"/>
                </a:xfrm>
                <a:custGeom>
                  <a:avLst/>
                  <a:gdLst>
                    <a:gd name="G0" fmla="+- 5232 0 0"/>
                    <a:gd name="G1" fmla="+- 21600 0 5232"/>
                    <a:gd name="G2" fmla="*/ 5232 1 2"/>
                    <a:gd name="G3" fmla="+- 21600 0 G2"/>
                    <a:gd name="G4" fmla="+/ 5232 21600 2"/>
                    <a:gd name="G5" fmla="+/ G1 0 2"/>
                    <a:gd name="G6" fmla="*/ 21600 21600 5232"/>
                    <a:gd name="G7" fmla="*/ G6 1 2"/>
                    <a:gd name="G8" fmla="+- 21600 0 G7"/>
                    <a:gd name="G9" fmla="*/ 21600 1 2"/>
                    <a:gd name="G10" fmla="+- 5232 0 G9"/>
                    <a:gd name="G11" fmla="?: G10 G8 0"/>
                    <a:gd name="G12" fmla="?: G10 G7 21600"/>
                    <a:gd name="T0" fmla="*/ 18984 w 21600"/>
                    <a:gd name="T1" fmla="*/ 10800 h 21600"/>
                    <a:gd name="T2" fmla="*/ 10800 w 21600"/>
                    <a:gd name="T3" fmla="*/ 21600 h 21600"/>
                    <a:gd name="T4" fmla="*/ 2616 w 21600"/>
                    <a:gd name="T5" fmla="*/ 10800 h 21600"/>
                    <a:gd name="T6" fmla="*/ 10800 w 21600"/>
                    <a:gd name="T7" fmla="*/ 0 h 21600"/>
                    <a:gd name="T8" fmla="*/ 4416 w 21600"/>
                    <a:gd name="T9" fmla="*/ 4416 h 21600"/>
                    <a:gd name="T10" fmla="*/ 17184 w 21600"/>
                    <a:gd name="T11" fmla="*/ 17184 h 21600"/>
                  </a:gdLst>
                  <a:ahLst/>
                  <a:cxnLst>
                    <a:cxn ang="0">
                      <a:pos x="T0" y="T1"/>
                    </a:cxn>
                    <a:cxn ang="0">
                      <a:pos x="T2" y="T3"/>
                    </a:cxn>
                    <a:cxn ang="0">
                      <a:pos x="T4" y="T5"/>
                    </a:cxn>
                    <a:cxn ang="0">
                      <a:pos x="T6" y="T7"/>
                    </a:cxn>
                  </a:cxnLst>
                  <a:rect l="T8" t="T9" r="T10" b="T11"/>
                  <a:pathLst>
                    <a:path w="21600" h="21600">
                      <a:moveTo>
                        <a:pt x="0" y="0"/>
                      </a:moveTo>
                      <a:lnTo>
                        <a:pt x="5232" y="21600"/>
                      </a:lnTo>
                      <a:lnTo>
                        <a:pt x="1636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grpSp>
            <p:nvGrpSpPr>
              <p:cNvPr id="55" name="Group 191">
                <a:extLst>
                  <a:ext uri="{FF2B5EF4-FFF2-40B4-BE49-F238E27FC236}">
                    <a16:creationId xmlns:a16="http://schemas.microsoft.com/office/drawing/2014/main" id="{FF1CFC5B-9196-42C7-8087-0382F0B2D471}"/>
                  </a:ext>
                </a:extLst>
              </p:cNvPr>
              <p:cNvGrpSpPr>
                <a:grpSpLocks noChangeAspect="1"/>
              </p:cNvGrpSpPr>
              <p:nvPr/>
            </p:nvGrpSpPr>
            <p:grpSpPr bwMode="auto">
              <a:xfrm rot="5400000">
                <a:off x="2494218" y="1083854"/>
                <a:ext cx="259187" cy="17121"/>
                <a:chOff x="2494219" y="1074683"/>
                <a:chExt cx="544" cy="34"/>
              </a:xfrm>
              <a:grpFill/>
            </p:grpSpPr>
            <p:sp>
              <p:nvSpPr>
                <p:cNvPr id="64" name="AutoShape 192">
                  <a:extLst>
                    <a:ext uri="{FF2B5EF4-FFF2-40B4-BE49-F238E27FC236}">
                      <a16:creationId xmlns:a16="http://schemas.microsoft.com/office/drawing/2014/main" id="{637CEC13-CC40-446B-A56F-2779F571A9F5}"/>
                    </a:ext>
                  </a:extLst>
                </p:cNvPr>
                <p:cNvSpPr>
                  <a:spLocks noChangeAspect="1" noChangeArrowheads="1"/>
                </p:cNvSpPr>
                <p:nvPr/>
              </p:nvSpPr>
              <p:spPr bwMode="auto">
                <a:xfrm rot="1945714">
                  <a:off x="2494689" y="1074683"/>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65" name="AutoShape 193">
                  <a:extLst>
                    <a:ext uri="{FF2B5EF4-FFF2-40B4-BE49-F238E27FC236}">
                      <a16:creationId xmlns:a16="http://schemas.microsoft.com/office/drawing/2014/main" id="{C37EDEB0-FD39-4B06-869B-D517590F252D}"/>
                    </a:ext>
                  </a:extLst>
                </p:cNvPr>
                <p:cNvSpPr>
                  <a:spLocks noChangeAspect="1" noChangeArrowheads="1"/>
                </p:cNvSpPr>
                <p:nvPr/>
              </p:nvSpPr>
              <p:spPr bwMode="auto">
                <a:xfrm rot="19654286" flipH="1">
                  <a:off x="2494219" y="1074683"/>
                  <a:ext cx="74" cy="34"/>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56" name="Freeform 194">
                <a:extLst>
                  <a:ext uri="{FF2B5EF4-FFF2-40B4-BE49-F238E27FC236}">
                    <a16:creationId xmlns:a16="http://schemas.microsoft.com/office/drawing/2014/main" id="{2BA94552-96E2-415A-85BA-FD2323C13E5A}"/>
                  </a:ext>
                </a:extLst>
              </p:cNvPr>
              <p:cNvSpPr>
                <a:spLocks noChangeAspect="1"/>
              </p:cNvSpPr>
              <p:nvPr/>
            </p:nvSpPr>
            <p:spPr bwMode="auto">
              <a:xfrm rot="5400000">
                <a:off x="2545942" y="1007365"/>
                <a:ext cx="180644" cy="122960"/>
              </a:xfrm>
              <a:custGeom>
                <a:avLst/>
                <a:gdLst>
                  <a:gd name="T0" fmla="*/ 57 w 387"/>
                  <a:gd name="T1" fmla="*/ 243 h 243"/>
                  <a:gd name="T2" fmla="*/ 0 w 387"/>
                  <a:gd name="T3" fmla="*/ 96 h 243"/>
                  <a:gd name="T4" fmla="*/ 387 w 387"/>
                  <a:gd name="T5" fmla="*/ 90 h 243"/>
                  <a:gd name="T6" fmla="*/ 333 w 387"/>
                  <a:gd name="T7" fmla="*/ 240 h 243"/>
                </a:gdLst>
                <a:ahLst/>
                <a:cxnLst>
                  <a:cxn ang="0">
                    <a:pos x="T0" y="T1"/>
                  </a:cxn>
                  <a:cxn ang="0">
                    <a:pos x="T2" y="T3"/>
                  </a:cxn>
                  <a:cxn ang="0">
                    <a:pos x="T4" y="T5"/>
                  </a:cxn>
                  <a:cxn ang="0">
                    <a:pos x="T6" y="T7"/>
                  </a:cxn>
                </a:cxnLst>
                <a:rect l="0" t="0" r="r" b="b"/>
                <a:pathLst>
                  <a:path w="387" h="243">
                    <a:moveTo>
                      <a:pt x="57" y="243"/>
                    </a:moveTo>
                    <a:cubicBezTo>
                      <a:pt x="9" y="120"/>
                      <a:pt x="45" y="231"/>
                      <a:pt x="0" y="96"/>
                    </a:cubicBezTo>
                    <a:cubicBezTo>
                      <a:pt x="102" y="0"/>
                      <a:pt x="276" y="3"/>
                      <a:pt x="387" y="90"/>
                    </a:cubicBezTo>
                    <a:cubicBezTo>
                      <a:pt x="330" y="243"/>
                      <a:pt x="341" y="214"/>
                      <a:pt x="333" y="240"/>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nvGrpSpPr>
              <p:cNvPr id="57" name="Group 195">
                <a:extLst>
                  <a:ext uri="{FF2B5EF4-FFF2-40B4-BE49-F238E27FC236}">
                    <a16:creationId xmlns:a16="http://schemas.microsoft.com/office/drawing/2014/main" id="{8F575AD8-CAD7-4DD6-8380-8ED4FA6F01CD}"/>
                  </a:ext>
                </a:extLst>
              </p:cNvPr>
              <p:cNvGrpSpPr>
                <a:grpSpLocks noChangeAspect="1"/>
              </p:cNvGrpSpPr>
              <p:nvPr/>
            </p:nvGrpSpPr>
            <p:grpSpPr bwMode="auto">
              <a:xfrm rot="5400000">
                <a:off x="2645802" y="999339"/>
                <a:ext cx="183264" cy="180549"/>
                <a:chOff x="2645802" y="985770"/>
                <a:chExt cx="390" cy="360"/>
              </a:xfrm>
              <a:grpFill/>
            </p:grpSpPr>
            <p:sp>
              <p:nvSpPr>
                <p:cNvPr id="62" name="Line 196">
                  <a:extLst>
                    <a:ext uri="{FF2B5EF4-FFF2-40B4-BE49-F238E27FC236}">
                      <a16:creationId xmlns:a16="http://schemas.microsoft.com/office/drawing/2014/main" id="{A9904805-C6F0-4ADF-89F0-327773DA2D20}"/>
                    </a:ext>
                  </a:extLst>
                </p:cNvPr>
                <p:cNvSpPr>
                  <a:spLocks noChangeAspect="1" noChangeShapeType="1"/>
                </p:cNvSpPr>
                <p:nvPr/>
              </p:nvSpPr>
              <p:spPr bwMode="auto">
                <a:xfrm flipH="1">
                  <a:off x="2645802" y="985770"/>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63" name="Line 197">
                  <a:extLst>
                    <a:ext uri="{FF2B5EF4-FFF2-40B4-BE49-F238E27FC236}">
                      <a16:creationId xmlns:a16="http://schemas.microsoft.com/office/drawing/2014/main" id="{D23CA6C8-65A7-4B31-ABB5-9324434671A1}"/>
                    </a:ext>
                  </a:extLst>
                </p:cNvPr>
                <p:cNvSpPr>
                  <a:spLocks noChangeAspect="1" noChangeShapeType="1"/>
                </p:cNvSpPr>
                <p:nvPr/>
              </p:nvSpPr>
              <p:spPr bwMode="auto">
                <a:xfrm>
                  <a:off x="2646117" y="985770"/>
                  <a:ext cx="75" cy="36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58" name="Freeform 198">
                <a:extLst>
                  <a:ext uri="{FF2B5EF4-FFF2-40B4-BE49-F238E27FC236}">
                    <a16:creationId xmlns:a16="http://schemas.microsoft.com/office/drawing/2014/main" id="{C2F4A821-7B45-4FEC-AB51-5D15911362AC}"/>
                  </a:ext>
                </a:extLst>
              </p:cNvPr>
              <p:cNvSpPr>
                <a:spLocks noChangeAspect="1"/>
              </p:cNvSpPr>
              <p:nvPr/>
            </p:nvSpPr>
            <p:spPr bwMode="auto">
              <a:xfrm rot="5400000">
                <a:off x="2264171" y="1010478"/>
                <a:ext cx="163627" cy="116734"/>
              </a:xfrm>
              <a:custGeom>
                <a:avLst/>
                <a:gdLst>
                  <a:gd name="T0" fmla="*/ 42 w 348"/>
                  <a:gd name="T1" fmla="*/ 0 h 234"/>
                  <a:gd name="T2" fmla="*/ 3 w 348"/>
                  <a:gd name="T3" fmla="*/ 159 h 234"/>
                  <a:gd name="T4" fmla="*/ 348 w 348"/>
                  <a:gd name="T5" fmla="*/ 165 h 234"/>
                  <a:gd name="T6" fmla="*/ 309 w 348"/>
                  <a:gd name="T7" fmla="*/ 4 h 234"/>
                </a:gdLst>
                <a:ahLst/>
                <a:cxnLst>
                  <a:cxn ang="0">
                    <a:pos x="T0" y="T1"/>
                  </a:cxn>
                  <a:cxn ang="0">
                    <a:pos x="T2" y="T3"/>
                  </a:cxn>
                  <a:cxn ang="0">
                    <a:pos x="T4" y="T5"/>
                  </a:cxn>
                  <a:cxn ang="0">
                    <a:pos x="T6" y="T7"/>
                  </a:cxn>
                </a:cxnLst>
                <a:rect l="0" t="0" r="r" b="b"/>
                <a:pathLst>
                  <a:path w="348" h="234">
                    <a:moveTo>
                      <a:pt x="42" y="0"/>
                    </a:moveTo>
                    <a:cubicBezTo>
                      <a:pt x="36" y="11"/>
                      <a:pt x="0" y="150"/>
                      <a:pt x="3" y="159"/>
                    </a:cubicBezTo>
                    <a:cubicBezTo>
                      <a:pt x="51" y="213"/>
                      <a:pt x="255" y="234"/>
                      <a:pt x="348" y="165"/>
                    </a:cubicBezTo>
                    <a:cubicBezTo>
                      <a:pt x="345" y="147"/>
                      <a:pt x="317" y="30"/>
                      <a:pt x="309" y="4"/>
                    </a:cubicBezTo>
                  </a:path>
                </a:pathLst>
              </a:custGeom>
              <a:grp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59" name="AutoShape 205">
                <a:extLst>
                  <a:ext uri="{FF2B5EF4-FFF2-40B4-BE49-F238E27FC236}">
                    <a16:creationId xmlns:a16="http://schemas.microsoft.com/office/drawing/2014/main" id="{81E74857-7770-42F8-A72B-DE64AFCC6C9E}"/>
                  </a:ext>
                </a:extLst>
              </p:cNvPr>
              <p:cNvSpPr>
                <a:spLocks noChangeAspect="1" noChangeArrowheads="1"/>
              </p:cNvSpPr>
              <p:nvPr/>
            </p:nvSpPr>
            <p:spPr bwMode="auto">
              <a:xfrm rot="5400000">
                <a:off x="2425124" y="972999"/>
                <a:ext cx="137447" cy="193001"/>
              </a:xfrm>
              <a:prstGeom prst="roundRect">
                <a:avLst>
                  <a:gd name="adj" fmla="val 15278"/>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60" name="AutoShape 206">
                <a:extLst>
                  <a:ext uri="{FF2B5EF4-FFF2-40B4-BE49-F238E27FC236}">
                    <a16:creationId xmlns:a16="http://schemas.microsoft.com/office/drawing/2014/main" id="{A74E6020-A95E-49E8-B51D-C2E46D3ABF57}"/>
                  </a:ext>
                </a:extLst>
              </p:cNvPr>
              <p:cNvSpPr>
                <a:spLocks noChangeAspect="1" noChangeArrowheads="1"/>
              </p:cNvSpPr>
              <p:nvPr/>
            </p:nvSpPr>
            <p:spPr bwMode="auto">
              <a:xfrm rot="5400000" flipV="1">
                <a:off x="2301605" y="1063274"/>
                <a:ext cx="32725" cy="12452"/>
              </a:xfrm>
              <a:custGeom>
                <a:avLst/>
                <a:gdLst>
                  <a:gd name="G0" fmla="+- 3272 0 0"/>
                  <a:gd name="G1" fmla="+- 21600 0 3272"/>
                  <a:gd name="G2" fmla="*/ 3272 1 2"/>
                  <a:gd name="G3" fmla="+- 21600 0 G2"/>
                  <a:gd name="G4" fmla="+/ 3272 21600 2"/>
                  <a:gd name="G5" fmla="+/ G1 0 2"/>
                  <a:gd name="G6" fmla="*/ 21600 21600 3272"/>
                  <a:gd name="G7" fmla="*/ G6 1 2"/>
                  <a:gd name="G8" fmla="+- 21600 0 G7"/>
                  <a:gd name="G9" fmla="*/ 21600 1 2"/>
                  <a:gd name="G10" fmla="+- 3272 0 G9"/>
                  <a:gd name="G11" fmla="?: G10 G8 0"/>
                  <a:gd name="G12" fmla="?: G10 G7 21600"/>
                  <a:gd name="T0" fmla="*/ 19964 w 21600"/>
                  <a:gd name="T1" fmla="*/ 10800 h 21600"/>
                  <a:gd name="T2" fmla="*/ 10800 w 21600"/>
                  <a:gd name="T3" fmla="*/ 21600 h 21600"/>
                  <a:gd name="T4" fmla="*/ 1636 w 21600"/>
                  <a:gd name="T5" fmla="*/ 10800 h 21600"/>
                  <a:gd name="T6" fmla="*/ 10800 w 21600"/>
                  <a:gd name="T7" fmla="*/ 0 h 21600"/>
                  <a:gd name="T8" fmla="*/ 3436 w 21600"/>
                  <a:gd name="T9" fmla="*/ 3436 h 21600"/>
                  <a:gd name="T10" fmla="*/ 18164 w 21600"/>
                  <a:gd name="T11" fmla="*/ 18164 h 21600"/>
                </a:gdLst>
                <a:ahLst/>
                <a:cxnLst>
                  <a:cxn ang="0">
                    <a:pos x="T0" y="T1"/>
                  </a:cxn>
                  <a:cxn ang="0">
                    <a:pos x="T2" y="T3"/>
                  </a:cxn>
                  <a:cxn ang="0">
                    <a:pos x="T4" y="T5"/>
                  </a:cxn>
                  <a:cxn ang="0">
                    <a:pos x="T6" y="T7"/>
                  </a:cxn>
                </a:cxnLst>
                <a:rect l="T8" t="T9" r="T10" b="T11"/>
                <a:pathLst>
                  <a:path w="21600" h="21600">
                    <a:moveTo>
                      <a:pt x="0" y="0"/>
                    </a:moveTo>
                    <a:lnTo>
                      <a:pt x="3272" y="21600"/>
                    </a:lnTo>
                    <a:lnTo>
                      <a:pt x="18328" y="21600"/>
                    </a:lnTo>
                    <a:lnTo>
                      <a:pt x="21600" y="0"/>
                    </a:lnTo>
                    <a:close/>
                  </a:path>
                </a:pathLst>
              </a:cu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61" name="AutoShape 192">
                <a:extLst>
                  <a:ext uri="{FF2B5EF4-FFF2-40B4-BE49-F238E27FC236}">
                    <a16:creationId xmlns:a16="http://schemas.microsoft.com/office/drawing/2014/main" id="{D00309E9-EF7E-42CA-8304-8733AF585630}"/>
                  </a:ext>
                </a:extLst>
              </p:cNvPr>
              <p:cNvSpPr>
                <a:spLocks noChangeAspect="1" noChangeArrowheads="1"/>
              </p:cNvSpPr>
              <p:nvPr/>
            </p:nvSpPr>
            <p:spPr bwMode="auto">
              <a:xfrm rot="8880000">
                <a:off x="2612899" y="926190"/>
                <a:ext cx="17121" cy="35257"/>
              </a:xfrm>
              <a:prstGeom prst="roundRect">
                <a:avLst>
                  <a:gd name="adj" fmla="val 16667"/>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1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grpSp>
        <p:sp>
          <p:nvSpPr>
            <p:cNvPr id="48" name="テキスト ボックス 187">
              <a:extLst>
                <a:ext uri="{FF2B5EF4-FFF2-40B4-BE49-F238E27FC236}">
                  <a16:creationId xmlns:a16="http://schemas.microsoft.com/office/drawing/2014/main" id="{AFA22BD5-AAC6-453A-824A-3F90FC18F20A}"/>
                </a:ext>
              </a:extLst>
            </p:cNvPr>
            <p:cNvSpPr txBox="1"/>
            <p:nvPr/>
          </p:nvSpPr>
          <p:spPr>
            <a:xfrm flipH="1">
              <a:off x="1123766" y="488764"/>
              <a:ext cx="693268" cy="202842"/>
            </a:xfrm>
            <a:prstGeom prst="rect">
              <a:avLst/>
            </a:prstGeom>
            <a:noFill/>
          </p:spPr>
          <p:txBody>
            <a:bodyPr wrap="none" lIns="36000" tIns="0" rIns="3600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1"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rPr>
                <a:t>出口渋滞</a:t>
              </a:r>
            </a:p>
          </p:txBody>
        </p:sp>
        <p:sp>
          <p:nvSpPr>
            <p:cNvPr id="49" name="フリーフォーム 949">
              <a:extLst>
                <a:ext uri="{FF2B5EF4-FFF2-40B4-BE49-F238E27FC236}">
                  <a16:creationId xmlns:a16="http://schemas.microsoft.com/office/drawing/2014/main" id="{B2E1747E-670E-402F-8DEA-898E9676D003}"/>
                </a:ext>
              </a:extLst>
            </p:cNvPr>
            <p:cNvSpPr/>
            <p:nvPr/>
          </p:nvSpPr>
          <p:spPr>
            <a:xfrm>
              <a:off x="1670956" y="811709"/>
              <a:ext cx="240573" cy="184330"/>
            </a:xfrm>
            <a:custGeom>
              <a:avLst/>
              <a:gdLst>
                <a:gd name="connsiteX0" fmla="*/ 0 w 764628"/>
                <a:gd name="connsiteY0" fmla="*/ 429610 h 430924"/>
                <a:gd name="connsiteX1" fmla="*/ 165538 w 764628"/>
                <a:gd name="connsiteY1" fmla="*/ 413845 h 430924"/>
                <a:gd name="connsiteX2" fmla="*/ 315311 w 764628"/>
                <a:gd name="connsiteY2" fmla="*/ 327134 h 430924"/>
                <a:gd name="connsiteX3" fmla="*/ 425669 w 764628"/>
                <a:gd name="connsiteY3" fmla="*/ 216776 h 430924"/>
                <a:gd name="connsiteX4" fmla="*/ 543911 w 764628"/>
                <a:gd name="connsiteY4" fmla="*/ 35472 h 430924"/>
                <a:gd name="connsiteX5" fmla="*/ 764628 w 764628"/>
                <a:gd name="connsiteY5" fmla="*/ 3941 h 430924"/>
                <a:gd name="connsiteX6" fmla="*/ 764628 w 764628"/>
                <a:gd name="connsiteY6" fmla="*/ 3941 h 430924"/>
                <a:gd name="connsiteX0" fmla="*/ 0 w 764628"/>
                <a:gd name="connsiteY0" fmla="*/ 425801 h 426052"/>
                <a:gd name="connsiteX1" fmla="*/ 121325 w 764628"/>
                <a:gd name="connsiteY1" fmla="*/ 410036 h 426052"/>
                <a:gd name="connsiteX2" fmla="*/ 315311 w 764628"/>
                <a:gd name="connsiteY2" fmla="*/ 323325 h 426052"/>
                <a:gd name="connsiteX3" fmla="*/ 425669 w 764628"/>
                <a:gd name="connsiteY3" fmla="*/ 212967 h 426052"/>
                <a:gd name="connsiteX4" fmla="*/ 543911 w 764628"/>
                <a:gd name="connsiteY4" fmla="*/ 31663 h 426052"/>
                <a:gd name="connsiteX5" fmla="*/ 764628 w 764628"/>
                <a:gd name="connsiteY5" fmla="*/ 132 h 426052"/>
                <a:gd name="connsiteX6" fmla="*/ 764628 w 764628"/>
                <a:gd name="connsiteY6" fmla="*/ 132 h 426052"/>
                <a:gd name="connsiteX0" fmla="*/ 0 w 764628"/>
                <a:gd name="connsiteY0" fmla="*/ 425800 h 427059"/>
                <a:gd name="connsiteX1" fmla="*/ 121325 w 764628"/>
                <a:gd name="connsiteY1" fmla="*/ 410035 h 427059"/>
                <a:gd name="connsiteX2" fmla="*/ 232086 w 764628"/>
                <a:gd name="connsiteY2" fmla="*/ 290176 h 427059"/>
                <a:gd name="connsiteX3" fmla="*/ 425669 w 764628"/>
                <a:gd name="connsiteY3" fmla="*/ 212966 h 427059"/>
                <a:gd name="connsiteX4" fmla="*/ 543911 w 764628"/>
                <a:gd name="connsiteY4" fmla="*/ 31662 h 427059"/>
                <a:gd name="connsiteX5" fmla="*/ 764628 w 764628"/>
                <a:gd name="connsiteY5" fmla="*/ 131 h 427059"/>
                <a:gd name="connsiteX6" fmla="*/ 764628 w 764628"/>
                <a:gd name="connsiteY6" fmla="*/ 131 h 427059"/>
                <a:gd name="connsiteX0" fmla="*/ 0 w 764628"/>
                <a:gd name="connsiteY0" fmla="*/ 425669 h 426930"/>
                <a:gd name="connsiteX1" fmla="*/ 121325 w 764628"/>
                <a:gd name="connsiteY1" fmla="*/ 409904 h 426930"/>
                <a:gd name="connsiteX2" fmla="*/ 232086 w 764628"/>
                <a:gd name="connsiteY2" fmla="*/ 290045 h 426930"/>
                <a:gd name="connsiteX3" fmla="*/ 326839 w 764628"/>
                <a:gd name="connsiteY3" fmla="*/ 187974 h 426930"/>
                <a:gd name="connsiteX4" fmla="*/ 543911 w 764628"/>
                <a:gd name="connsiteY4" fmla="*/ 31531 h 426930"/>
                <a:gd name="connsiteX5" fmla="*/ 764628 w 764628"/>
                <a:gd name="connsiteY5" fmla="*/ 0 h 426930"/>
                <a:gd name="connsiteX6" fmla="*/ 764628 w 764628"/>
                <a:gd name="connsiteY6" fmla="*/ 0 h 426930"/>
                <a:gd name="connsiteX0" fmla="*/ 0 w 764628"/>
                <a:gd name="connsiteY0" fmla="*/ 425669 h 426929"/>
                <a:gd name="connsiteX1" fmla="*/ 121325 w 764628"/>
                <a:gd name="connsiteY1" fmla="*/ 409904 h 426929"/>
                <a:gd name="connsiteX2" fmla="*/ 232086 w 764628"/>
                <a:gd name="connsiteY2" fmla="*/ 290045 h 426929"/>
                <a:gd name="connsiteX3" fmla="*/ 326839 w 764628"/>
                <a:gd name="connsiteY3" fmla="*/ 187974 h 426929"/>
                <a:gd name="connsiteX4" fmla="*/ 473690 w 764628"/>
                <a:gd name="connsiteY4" fmla="*/ 172410 h 426929"/>
                <a:gd name="connsiteX5" fmla="*/ 764628 w 764628"/>
                <a:gd name="connsiteY5" fmla="*/ 0 h 426929"/>
                <a:gd name="connsiteX6" fmla="*/ 764628 w 764628"/>
                <a:gd name="connsiteY6" fmla="*/ 0 h 426929"/>
                <a:gd name="connsiteX0" fmla="*/ 0 w 764628"/>
                <a:gd name="connsiteY0" fmla="*/ 425669 h 426929"/>
                <a:gd name="connsiteX1" fmla="*/ 121325 w 764628"/>
                <a:gd name="connsiteY1" fmla="*/ 409904 h 426929"/>
                <a:gd name="connsiteX2" fmla="*/ 232086 w 764628"/>
                <a:gd name="connsiteY2" fmla="*/ 290045 h 426929"/>
                <a:gd name="connsiteX3" fmla="*/ 326839 w 764628"/>
                <a:gd name="connsiteY3" fmla="*/ 187974 h 426929"/>
                <a:gd name="connsiteX4" fmla="*/ 473690 w 764628"/>
                <a:gd name="connsiteY4" fmla="*/ 172410 h 426929"/>
                <a:gd name="connsiteX5" fmla="*/ 629388 w 764628"/>
                <a:gd name="connsiteY5" fmla="*/ 54065 h 426929"/>
                <a:gd name="connsiteX6" fmla="*/ 764628 w 764628"/>
                <a:gd name="connsiteY6" fmla="*/ 0 h 426929"/>
                <a:gd name="connsiteX7" fmla="*/ 764628 w 764628"/>
                <a:gd name="connsiteY7" fmla="*/ 0 h 426929"/>
                <a:gd name="connsiteX0" fmla="*/ 0 w 764628"/>
                <a:gd name="connsiteY0" fmla="*/ 508539 h 509799"/>
                <a:gd name="connsiteX1" fmla="*/ 121325 w 764628"/>
                <a:gd name="connsiteY1" fmla="*/ 492774 h 509799"/>
                <a:gd name="connsiteX2" fmla="*/ 232086 w 764628"/>
                <a:gd name="connsiteY2" fmla="*/ 372915 h 509799"/>
                <a:gd name="connsiteX3" fmla="*/ 326839 w 764628"/>
                <a:gd name="connsiteY3" fmla="*/ 270844 h 509799"/>
                <a:gd name="connsiteX4" fmla="*/ 473690 w 764628"/>
                <a:gd name="connsiteY4" fmla="*/ 255280 h 509799"/>
                <a:gd name="connsiteX5" fmla="*/ 629388 w 764628"/>
                <a:gd name="connsiteY5" fmla="*/ 136935 h 509799"/>
                <a:gd name="connsiteX6" fmla="*/ 764628 w 764628"/>
                <a:gd name="connsiteY6" fmla="*/ 82870 h 509799"/>
                <a:gd name="connsiteX7" fmla="*/ 764628 w 764628"/>
                <a:gd name="connsiteY7" fmla="*/ 0 h 509799"/>
                <a:gd name="connsiteX0" fmla="*/ 0 w 764628"/>
                <a:gd name="connsiteY0" fmla="*/ 508539 h 509799"/>
                <a:gd name="connsiteX1" fmla="*/ 121325 w 764628"/>
                <a:gd name="connsiteY1" fmla="*/ 492774 h 509799"/>
                <a:gd name="connsiteX2" fmla="*/ 232086 w 764628"/>
                <a:gd name="connsiteY2" fmla="*/ 372915 h 509799"/>
                <a:gd name="connsiteX3" fmla="*/ 326839 w 764628"/>
                <a:gd name="connsiteY3" fmla="*/ 270844 h 509799"/>
                <a:gd name="connsiteX4" fmla="*/ 473690 w 764628"/>
                <a:gd name="connsiteY4" fmla="*/ 255280 h 509799"/>
                <a:gd name="connsiteX5" fmla="*/ 621586 w 764628"/>
                <a:gd name="connsiteY5" fmla="*/ 170083 h 509799"/>
                <a:gd name="connsiteX6" fmla="*/ 764628 w 764628"/>
                <a:gd name="connsiteY6" fmla="*/ 82870 h 509799"/>
                <a:gd name="connsiteX7" fmla="*/ 764628 w 764628"/>
                <a:gd name="connsiteY7" fmla="*/ 0 h 509799"/>
                <a:gd name="connsiteX0" fmla="*/ 0 w 863457"/>
                <a:gd name="connsiteY0" fmla="*/ 450530 h 451790"/>
                <a:gd name="connsiteX1" fmla="*/ 121325 w 863457"/>
                <a:gd name="connsiteY1" fmla="*/ 434765 h 451790"/>
                <a:gd name="connsiteX2" fmla="*/ 232086 w 863457"/>
                <a:gd name="connsiteY2" fmla="*/ 314906 h 451790"/>
                <a:gd name="connsiteX3" fmla="*/ 326839 w 863457"/>
                <a:gd name="connsiteY3" fmla="*/ 212835 h 451790"/>
                <a:gd name="connsiteX4" fmla="*/ 473690 w 863457"/>
                <a:gd name="connsiteY4" fmla="*/ 197271 h 451790"/>
                <a:gd name="connsiteX5" fmla="*/ 621586 w 863457"/>
                <a:gd name="connsiteY5" fmla="*/ 112074 h 451790"/>
                <a:gd name="connsiteX6" fmla="*/ 764628 w 863457"/>
                <a:gd name="connsiteY6" fmla="*/ 24861 h 451790"/>
                <a:gd name="connsiteX7" fmla="*/ 863457 w 863457"/>
                <a:gd name="connsiteY7" fmla="*/ 0 h 451790"/>
                <a:gd name="connsiteX0" fmla="*/ 0 w 863457"/>
                <a:gd name="connsiteY0" fmla="*/ 450530 h 451790"/>
                <a:gd name="connsiteX1" fmla="*/ 121325 w 863457"/>
                <a:gd name="connsiteY1" fmla="*/ 434765 h 451790"/>
                <a:gd name="connsiteX2" fmla="*/ 232086 w 863457"/>
                <a:gd name="connsiteY2" fmla="*/ 314906 h 451790"/>
                <a:gd name="connsiteX3" fmla="*/ 326839 w 863457"/>
                <a:gd name="connsiteY3" fmla="*/ 212835 h 451790"/>
                <a:gd name="connsiteX4" fmla="*/ 473690 w 863457"/>
                <a:gd name="connsiteY4" fmla="*/ 197271 h 451790"/>
                <a:gd name="connsiteX5" fmla="*/ 621586 w 863457"/>
                <a:gd name="connsiteY5" fmla="*/ 112074 h 451790"/>
                <a:gd name="connsiteX6" fmla="*/ 699609 w 863457"/>
                <a:gd name="connsiteY6" fmla="*/ 0 h 451790"/>
                <a:gd name="connsiteX7" fmla="*/ 863457 w 863457"/>
                <a:gd name="connsiteY7" fmla="*/ 0 h 451790"/>
                <a:gd name="connsiteX0" fmla="*/ 0 w 863457"/>
                <a:gd name="connsiteY0" fmla="*/ 450530 h 451790"/>
                <a:gd name="connsiteX1" fmla="*/ 121325 w 863457"/>
                <a:gd name="connsiteY1" fmla="*/ 434765 h 451790"/>
                <a:gd name="connsiteX2" fmla="*/ 232086 w 863457"/>
                <a:gd name="connsiteY2" fmla="*/ 314906 h 451790"/>
                <a:gd name="connsiteX3" fmla="*/ 326839 w 863457"/>
                <a:gd name="connsiteY3" fmla="*/ 212835 h 451790"/>
                <a:gd name="connsiteX4" fmla="*/ 473690 w 863457"/>
                <a:gd name="connsiteY4" fmla="*/ 197271 h 451790"/>
                <a:gd name="connsiteX5" fmla="*/ 592977 w 863457"/>
                <a:gd name="connsiteY5" fmla="*/ 112074 h 451790"/>
                <a:gd name="connsiteX6" fmla="*/ 699609 w 863457"/>
                <a:gd name="connsiteY6" fmla="*/ 0 h 451790"/>
                <a:gd name="connsiteX7" fmla="*/ 863457 w 863457"/>
                <a:gd name="connsiteY7" fmla="*/ 0 h 451790"/>
                <a:gd name="connsiteX0" fmla="*/ 0 w 910271"/>
                <a:gd name="connsiteY0" fmla="*/ 450531 h 451791"/>
                <a:gd name="connsiteX1" fmla="*/ 168139 w 910271"/>
                <a:gd name="connsiteY1" fmla="*/ 434765 h 451791"/>
                <a:gd name="connsiteX2" fmla="*/ 278900 w 910271"/>
                <a:gd name="connsiteY2" fmla="*/ 314906 h 451791"/>
                <a:gd name="connsiteX3" fmla="*/ 373653 w 910271"/>
                <a:gd name="connsiteY3" fmla="*/ 212835 h 451791"/>
                <a:gd name="connsiteX4" fmla="*/ 520504 w 910271"/>
                <a:gd name="connsiteY4" fmla="*/ 197271 h 451791"/>
                <a:gd name="connsiteX5" fmla="*/ 639791 w 910271"/>
                <a:gd name="connsiteY5" fmla="*/ 112074 h 451791"/>
                <a:gd name="connsiteX6" fmla="*/ 746423 w 910271"/>
                <a:gd name="connsiteY6" fmla="*/ 0 h 451791"/>
                <a:gd name="connsiteX7" fmla="*/ 910271 w 910271"/>
                <a:gd name="connsiteY7" fmla="*/ 0 h 451791"/>
                <a:gd name="connsiteX0" fmla="*/ 0 w 919188"/>
                <a:gd name="connsiteY0" fmla="*/ 471840 h 471866"/>
                <a:gd name="connsiteX1" fmla="*/ 177056 w 919188"/>
                <a:gd name="connsiteY1" fmla="*/ 434765 h 471866"/>
                <a:gd name="connsiteX2" fmla="*/ 287817 w 919188"/>
                <a:gd name="connsiteY2" fmla="*/ 314906 h 471866"/>
                <a:gd name="connsiteX3" fmla="*/ 382570 w 919188"/>
                <a:gd name="connsiteY3" fmla="*/ 212835 h 471866"/>
                <a:gd name="connsiteX4" fmla="*/ 529421 w 919188"/>
                <a:gd name="connsiteY4" fmla="*/ 197271 h 471866"/>
                <a:gd name="connsiteX5" fmla="*/ 648708 w 919188"/>
                <a:gd name="connsiteY5" fmla="*/ 112074 h 471866"/>
                <a:gd name="connsiteX6" fmla="*/ 755340 w 919188"/>
                <a:gd name="connsiteY6" fmla="*/ 0 h 471866"/>
                <a:gd name="connsiteX7" fmla="*/ 919188 w 919188"/>
                <a:gd name="connsiteY7" fmla="*/ 0 h 471866"/>
                <a:gd name="connsiteX0" fmla="*/ 0 w 919188"/>
                <a:gd name="connsiteY0" fmla="*/ 471840 h 471840"/>
                <a:gd name="connsiteX1" fmla="*/ 77652 w 919188"/>
                <a:gd name="connsiteY1" fmla="*/ 428162 h 471840"/>
                <a:gd name="connsiteX2" fmla="*/ 177056 w 919188"/>
                <a:gd name="connsiteY2" fmla="*/ 434765 h 471840"/>
                <a:gd name="connsiteX3" fmla="*/ 287817 w 919188"/>
                <a:gd name="connsiteY3" fmla="*/ 314906 h 471840"/>
                <a:gd name="connsiteX4" fmla="*/ 382570 w 919188"/>
                <a:gd name="connsiteY4" fmla="*/ 212835 h 471840"/>
                <a:gd name="connsiteX5" fmla="*/ 529421 w 919188"/>
                <a:gd name="connsiteY5" fmla="*/ 197271 h 471840"/>
                <a:gd name="connsiteX6" fmla="*/ 648708 w 919188"/>
                <a:gd name="connsiteY6" fmla="*/ 112074 h 471840"/>
                <a:gd name="connsiteX7" fmla="*/ 755340 w 919188"/>
                <a:gd name="connsiteY7" fmla="*/ 0 h 471840"/>
                <a:gd name="connsiteX8" fmla="*/ 919188 w 919188"/>
                <a:gd name="connsiteY8" fmla="*/ 0 h 471840"/>
                <a:gd name="connsiteX0" fmla="*/ 0 w 919188"/>
                <a:gd name="connsiteY0" fmla="*/ 471840 h 471840"/>
                <a:gd name="connsiteX1" fmla="*/ 77652 w 919188"/>
                <a:gd name="connsiteY1" fmla="*/ 428162 h 471840"/>
                <a:gd name="connsiteX2" fmla="*/ 208265 w 919188"/>
                <a:gd name="connsiteY2" fmla="*/ 413457 h 471840"/>
                <a:gd name="connsiteX3" fmla="*/ 287817 w 919188"/>
                <a:gd name="connsiteY3" fmla="*/ 314906 h 471840"/>
                <a:gd name="connsiteX4" fmla="*/ 382570 w 919188"/>
                <a:gd name="connsiteY4" fmla="*/ 212835 h 471840"/>
                <a:gd name="connsiteX5" fmla="*/ 529421 w 919188"/>
                <a:gd name="connsiteY5" fmla="*/ 197271 h 471840"/>
                <a:gd name="connsiteX6" fmla="*/ 648708 w 919188"/>
                <a:gd name="connsiteY6" fmla="*/ 112074 h 471840"/>
                <a:gd name="connsiteX7" fmla="*/ 755340 w 919188"/>
                <a:gd name="connsiteY7" fmla="*/ 0 h 471840"/>
                <a:gd name="connsiteX8" fmla="*/ 919188 w 919188"/>
                <a:gd name="connsiteY8" fmla="*/ 0 h 471840"/>
                <a:gd name="connsiteX0" fmla="*/ 0 w 919188"/>
                <a:gd name="connsiteY0" fmla="*/ 471840 h 471840"/>
                <a:gd name="connsiteX1" fmla="*/ 77652 w 919188"/>
                <a:gd name="connsiteY1" fmla="*/ 428162 h 471840"/>
                <a:gd name="connsiteX2" fmla="*/ 208265 w 919188"/>
                <a:gd name="connsiteY2" fmla="*/ 413457 h 471840"/>
                <a:gd name="connsiteX3" fmla="*/ 301193 w 919188"/>
                <a:gd name="connsiteY3" fmla="*/ 314905 h 471840"/>
                <a:gd name="connsiteX4" fmla="*/ 382570 w 919188"/>
                <a:gd name="connsiteY4" fmla="*/ 212835 h 471840"/>
                <a:gd name="connsiteX5" fmla="*/ 529421 w 919188"/>
                <a:gd name="connsiteY5" fmla="*/ 197271 h 471840"/>
                <a:gd name="connsiteX6" fmla="*/ 648708 w 919188"/>
                <a:gd name="connsiteY6" fmla="*/ 112074 h 471840"/>
                <a:gd name="connsiteX7" fmla="*/ 755340 w 919188"/>
                <a:gd name="connsiteY7" fmla="*/ 0 h 471840"/>
                <a:gd name="connsiteX8" fmla="*/ 919188 w 919188"/>
                <a:gd name="connsiteY8" fmla="*/ 0 h 471840"/>
                <a:gd name="connsiteX0" fmla="*/ 0 w 919188"/>
                <a:gd name="connsiteY0" fmla="*/ 471840 h 471840"/>
                <a:gd name="connsiteX1" fmla="*/ 77652 w 919188"/>
                <a:gd name="connsiteY1" fmla="*/ 428162 h 471840"/>
                <a:gd name="connsiteX2" fmla="*/ 208265 w 919188"/>
                <a:gd name="connsiteY2" fmla="*/ 413457 h 471840"/>
                <a:gd name="connsiteX3" fmla="*/ 301193 w 919188"/>
                <a:gd name="connsiteY3" fmla="*/ 314905 h 471840"/>
                <a:gd name="connsiteX4" fmla="*/ 382570 w 919188"/>
                <a:gd name="connsiteY4" fmla="*/ 234144 h 471840"/>
                <a:gd name="connsiteX5" fmla="*/ 529421 w 919188"/>
                <a:gd name="connsiteY5" fmla="*/ 197271 h 471840"/>
                <a:gd name="connsiteX6" fmla="*/ 648708 w 919188"/>
                <a:gd name="connsiteY6" fmla="*/ 112074 h 471840"/>
                <a:gd name="connsiteX7" fmla="*/ 755340 w 919188"/>
                <a:gd name="connsiteY7" fmla="*/ 0 h 471840"/>
                <a:gd name="connsiteX8" fmla="*/ 919188 w 919188"/>
                <a:gd name="connsiteY8" fmla="*/ 0 h 471840"/>
                <a:gd name="connsiteX0" fmla="*/ 0 w 919188"/>
                <a:gd name="connsiteY0" fmla="*/ 471840 h 471840"/>
                <a:gd name="connsiteX1" fmla="*/ 77652 w 919188"/>
                <a:gd name="connsiteY1" fmla="*/ 428162 h 471840"/>
                <a:gd name="connsiteX2" fmla="*/ 208265 w 919188"/>
                <a:gd name="connsiteY2" fmla="*/ 413457 h 471840"/>
                <a:gd name="connsiteX3" fmla="*/ 301193 w 919188"/>
                <a:gd name="connsiteY3" fmla="*/ 314905 h 471840"/>
                <a:gd name="connsiteX4" fmla="*/ 382570 w 919188"/>
                <a:gd name="connsiteY4" fmla="*/ 234144 h 471840"/>
                <a:gd name="connsiteX5" fmla="*/ 522733 w 919188"/>
                <a:gd name="connsiteY5" fmla="*/ 225684 h 471840"/>
                <a:gd name="connsiteX6" fmla="*/ 648708 w 919188"/>
                <a:gd name="connsiteY6" fmla="*/ 112074 h 471840"/>
                <a:gd name="connsiteX7" fmla="*/ 755340 w 919188"/>
                <a:gd name="connsiteY7" fmla="*/ 0 h 471840"/>
                <a:gd name="connsiteX8" fmla="*/ 919188 w 919188"/>
                <a:gd name="connsiteY8" fmla="*/ 0 h 471840"/>
                <a:gd name="connsiteX0" fmla="*/ 0 w 919188"/>
                <a:gd name="connsiteY0" fmla="*/ 471840 h 471840"/>
                <a:gd name="connsiteX1" fmla="*/ 77652 w 919188"/>
                <a:gd name="connsiteY1" fmla="*/ 428162 h 471840"/>
                <a:gd name="connsiteX2" fmla="*/ 208265 w 919188"/>
                <a:gd name="connsiteY2" fmla="*/ 413457 h 471840"/>
                <a:gd name="connsiteX3" fmla="*/ 301193 w 919188"/>
                <a:gd name="connsiteY3" fmla="*/ 314905 h 471840"/>
                <a:gd name="connsiteX4" fmla="*/ 382570 w 919188"/>
                <a:gd name="connsiteY4" fmla="*/ 234144 h 471840"/>
                <a:gd name="connsiteX5" fmla="*/ 522733 w 919188"/>
                <a:gd name="connsiteY5" fmla="*/ 225684 h 471840"/>
                <a:gd name="connsiteX6" fmla="*/ 624187 w 919188"/>
                <a:gd name="connsiteY6" fmla="*/ 119177 h 471840"/>
                <a:gd name="connsiteX7" fmla="*/ 755340 w 919188"/>
                <a:gd name="connsiteY7" fmla="*/ 0 h 471840"/>
                <a:gd name="connsiteX8" fmla="*/ 919188 w 919188"/>
                <a:gd name="connsiteY8" fmla="*/ 0 h 471840"/>
                <a:gd name="connsiteX0" fmla="*/ 0 w 919188"/>
                <a:gd name="connsiteY0" fmla="*/ 493150 h 493150"/>
                <a:gd name="connsiteX1" fmla="*/ 77652 w 919188"/>
                <a:gd name="connsiteY1" fmla="*/ 449472 h 493150"/>
                <a:gd name="connsiteX2" fmla="*/ 208265 w 919188"/>
                <a:gd name="connsiteY2" fmla="*/ 434767 h 493150"/>
                <a:gd name="connsiteX3" fmla="*/ 301193 w 919188"/>
                <a:gd name="connsiteY3" fmla="*/ 336215 h 493150"/>
                <a:gd name="connsiteX4" fmla="*/ 382570 w 919188"/>
                <a:gd name="connsiteY4" fmla="*/ 255454 h 493150"/>
                <a:gd name="connsiteX5" fmla="*/ 522733 w 919188"/>
                <a:gd name="connsiteY5" fmla="*/ 246994 h 493150"/>
                <a:gd name="connsiteX6" fmla="*/ 624187 w 919188"/>
                <a:gd name="connsiteY6" fmla="*/ 140487 h 493150"/>
                <a:gd name="connsiteX7" fmla="*/ 706297 w 919188"/>
                <a:gd name="connsiteY7" fmla="*/ 0 h 493150"/>
                <a:gd name="connsiteX8" fmla="*/ 919188 w 919188"/>
                <a:gd name="connsiteY8" fmla="*/ 21310 h 493150"/>
                <a:gd name="connsiteX0" fmla="*/ 0 w 919188"/>
                <a:gd name="connsiteY0" fmla="*/ 493150 h 493150"/>
                <a:gd name="connsiteX1" fmla="*/ 77652 w 919188"/>
                <a:gd name="connsiteY1" fmla="*/ 449472 h 493150"/>
                <a:gd name="connsiteX2" fmla="*/ 208265 w 919188"/>
                <a:gd name="connsiteY2" fmla="*/ 434767 h 493150"/>
                <a:gd name="connsiteX3" fmla="*/ 301193 w 919188"/>
                <a:gd name="connsiteY3" fmla="*/ 336215 h 493150"/>
                <a:gd name="connsiteX4" fmla="*/ 382570 w 919188"/>
                <a:gd name="connsiteY4" fmla="*/ 255454 h 493150"/>
                <a:gd name="connsiteX5" fmla="*/ 522733 w 919188"/>
                <a:gd name="connsiteY5" fmla="*/ 246994 h 493150"/>
                <a:gd name="connsiteX6" fmla="*/ 624187 w 919188"/>
                <a:gd name="connsiteY6" fmla="*/ 119179 h 493150"/>
                <a:gd name="connsiteX7" fmla="*/ 706297 w 919188"/>
                <a:gd name="connsiteY7" fmla="*/ 0 h 493150"/>
                <a:gd name="connsiteX8" fmla="*/ 919188 w 919188"/>
                <a:gd name="connsiteY8" fmla="*/ 21310 h 493150"/>
                <a:gd name="connsiteX0" fmla="*/ 0 w 919188"/>
                <a:gd name="connsiteY0" fmla="*/ 493150 h 493150"/>
                <a:gd name="connsiteX1" fmla="*/ 77652 w 919188"/>
                <a:gd name="connsiteY1" fmla="*/ 449472 h 493150"/>
                <a:gd name="connsiteX2" fmla="*/ 208265 w 919188"/>
                <a:gd name="connsiteY2" fmla="*/ 434767 h 493150"/>
                <a:gd name="connsiteX3" fmla="*/ 301193 w 919188"/>
                <a:gd name="connsiteY3" fmla="*/ 336215 h 493150"/>
                <a:gd name="connsiteX4" fmla="*/ 382570 w 919188"/>
                <a:gd name="connsiteY4" fmla="*/ 255454 h 493150"/>
                <a:gd name="connsiteX5" fmla="*/ 522733 w 919188"/>
                <a:gd name="connsiteY5" fmla="*/ 246994 h 493150"/>
                <a:gd name="connsiteX6" fmla="*/ 624187 w 919188"/>
                <a:gd name="connsiteY6" fmla="*/ 119179 h 493150"/>
                <a:gd name="connsiteX7" fmla="*/ 706297 w 919188"/>
                <a:gd name="connsiteY7" fmla="*/ 0 h 493150"/>
                <a:gd name="connsiteX8" fmla="*/ 919188 w 919188"/>
                <a:gd name="connsiteY8" fmla="*/ 21310 h 493150"/>
                <a:gd name="connsiteX0" fmla="*/ 0 w 919188"/>
                <a:gd name="connsiteY0" fmla="*/ 493150 h 493150"/>
                <a:gd name="connsiteX1" fmla="*/ 77652 w 919188"/>
                <a:gd name="connsiteY1" fmla="*/ 449472 h 493150"/>
                <a:gd name="connsiteX2" fmla="*/ 208265 w 919188"/>
                <a:gd name="connsiteY2" fmla="*/ 434767 h 493150"/>
                <a:gd name="connsiteX3" fmla="*/ 301193 w 919188"/>
                <a:gd name="connsiteY3" fmla="*/ 336215 h 493150"/>
                <a:gd name="connsiteX4" fmla="*/ 382570 w 919188"/>
                <a:gd name="connsiteY4" fmla="*/ 255454 h 493150"/>
                <a:gd name="connsiteX5" fmla="*/ 522733 w 919188"/>
                <a:gd name="connsiteY5" fmla="*/ 246994 h 493150"/>
                <a:gd name="connsiteX6" fmla="*/ 630875 w 919188"/>
                <a:gd name="connsiteY6" fmla="*/ 119179 h 493150"/>
                <a:gd name="connsiteX7" fmla="*/ 706297 w 919188"/>
                <a:gd name="connsiteY7" fmla="*/ 0 h 493150"/>
                <a:gd name="connsiteX8" fmla="*/ 919188 w 919188"/>
                <a:gd name="connsiteY8" fmla="*/ 21310 h 493150"/>
                <a:gd name="connsiteX0" fmla="*/ 0 w 919188"/>
                <a:gd name="connsiteY0" fmla="*/ 493150 h 493150"/>
                <a:gd name="connsiteX1" fmla="*/ 77652 w 919188"/>
                <a:gd name="connsiteY1" fmla="*/ 449472 h 493150"/>
                <a:gd name="connsiteX2" fmla="*/ 208265 w 919188"/>
                <a:gd name="connsiteY2" fmla="*/ 434767 h 493150"/>
                <a:gd name="connsiteX3" fmla="*/ 301193 w 919188"/>
                <a:gd name="connsiteY3" fmla="*/ 336215 h 493150"/>
                <a:gd name="connsiteX4" fmla="*/ 382570 w 919188"/>
                <a:gd name="connsiteY4" fmla="*/ 255454 h 493150"/>
                <a:gd name="connsiteX5" fmla="*/ 522733 w 919188"/>
                <a:gd name="connsiteY5" fmla="*/ 246994 h 493150"/>
                <a:gd name="connsiteX6" fmla="*/ 630875 w 919188"/>
                <a:gd name="connsiteY6" fmla="*/ 119179 h 493150"/>
                <a:gd name="connsiteX7" fmla="*/ 706297 w 919188"/>
                <a:gd name="connsiteY7" fmla="*/ 0 h 493150"/>
                <a:gd name="connsiteX8" fmla="*/ 919188 w 919188"/>
                <a:gd name="connsiteY8" fmla="*/ 21310 h 493150"/>
                <a:gd name="connsiteX0" fmla="*/ 0 w 801039"/>
                <a:gd name="connsiteY0" fmla="*/ 493150 h 493150"/>
                <a:gd name="connsiteX1" fmla="*/ 77652 w 801039"/>
                <a:gd name="connsiteY1" fmla="*/ 449472 h 493150"/>
                <a:gd name="connsiteX2" fmla="*/ 208265 w 801039"/>
                <a:gd name="connsiteY2" fmla="*/ 434767 h 493150"/>
                <a:gd name="connsiteX3" fmla="*/ 301193 w 801039"/>
                <a:gd name="connsiteY3" fmla="*/ 336215 h 493150"/>
                <a:gd name="connsiteX4" fmla="*/ 382570 w 801039"/>
                <a:gd name="connsiteY4" fmla="*/ 255454 h 493150"/>
                <a:gd name="connsiteX5" fmla="*/ 522733 w 801039"/>
                <a:gd name="connsiteY5" fmla="*/ 246994 h 493150"/>
                <a:gd name="connsiteX6" fmla="*/ 630875 w 801039"/>
                <a:gd name="connsiteY6" fmla="*/ 119179 h 493150"/>
                <a:gd name="connsiteX7" fmla="*/ 706297 w 801039"/>
                <a:gd name="connsiteY7" fmla="*/ 0 h 493150"/>
                <a:gd name="connsiteX8" fmla="*/ 801039 w 801039"/>
                <a:gd name="connsiteY8" fmla="*/ 0 h 493150"/>
                <a:gd name="connsiteX0" fmla="*/ 0 w 801039"/>
                <a:gd name="connsiteY0" fmla="*/ 493150 h 493150"/>
                <a:gd name="connsiteX1" fmla="*/ 77652 w 801039"/>
                <a:gd name="connsiteY1" fmla="*/ 449472 h 493150"/>
                <a:gd name="connsiteX2" fmla="*/ 208265 w 801039"/>
                <a:gd name="connsiteY2" fmla="*/ 434767 h 493150"/>
                <a:gd name="connsiteX3" fmla="*/ 301193 w 801039"/>
                <a:gd name="connsiteY3" fmla="*/ 336215 h 493150"/>
                <a:gd name="connsiteX4" fmla="*/ 382570 w 801039"/>
                <a:gd name="connsiteY4" fmla="*/ 255454 h 493150"/>
                <a:gd name="connsiteX5" fmla="*/ 522733 w 801039"/>
                <a:gd name="connsiteY5" fmla="*/ 246994 h 493150"/>
                <a:gd name="connsiteX6" fmla="*/ 630875 w 801039"/>
                <a:gd name="connsiteY6" fmla="*/ 119179 h 493150"/>
                <a:gd name="connsiteX7" fmla="*/ 706297 w 801039"/>
                <a:gd name="connsiteY7" fmla="*/ 0 h 493150"/>
                <a:gd name="connsiteX8" fmla="*/ 801039 w 801039"/>
                <a:gd name="connsiteY8" fmla="*/ 0 h 493150"/>
                <a:gd name="connsiteX0" fmla="*/ 0 w 801039"/>
                <a:gd name="connsiteY0" fmla="*/ 493150 h 493150"/>
                <a:gd name="connsiteX1" fmla="*/ 208265 w 801039"/>
                <a:gd name="connsiteY1" fmla="*/ 434767 h 493150"/>
                <a:gd name="connsiteX2" fmla="*/ 301193 w 801039"/>
                <a:gd name="connsiteY2" fmla="*/ 336215 h 493150"/>
                <a:gd name="connsiteX3" fmla="*/ 382570 w 801039"/>
                <a:gd name="connsiteY3" fmla="*/ 255454 h 493150"/>
                <a:gd name="connsiteX4" fmla="*/ 522733 w 801039"/>
                <a:gd name="connsiteY4" fmla="*/ 246994 h 493150"/>
                <a:gd name="connsiteX5" fmla="*/ 630875 w 801039"/>
                <a:gd name="connsiteY5" fmla="*/ 119179 h 493150"/>
                <a:gd name="connsiteX6" fmla="*/ 706297 w 801039"/>
                <a:gd name="connsiteY6" fmla="*/ 0 h 493150"/>
                <a:gd name="connsiteX7" fmla="*/ 801039 w 801039"/>
                <a:gd name="connsiteY7" fmla="*/ 0 h 493150"/>
                <a:gd name="connsiteX0" fmla="*/ 0 w 801039"/>
                <a:gd name="connsiteY0" fmla="*/ 471840 h 471840"/>
                <a:gd name="connsiteX1" fmla="*/ 208265 w 801039"/>
                <a:gd name="connsiteY1" fmla="*/ 434767 h 471840"/>
                <a:gd name="connsiteX2" fmla="*/ 301193 w 801039"/>
                <a:gd name="connsiteY2" fmla="*/ 336215 h 471840"/>
                <a:gd name="connsiteX3" fmla="*/ 382570 w 801039"/>
                <a:gd name="connsiteY3" fmla="*/ 255454 h 471840"/>
                <a:gd name="connsiteX4" fmla="*/ 522733 w 801039"/>
                <a:gd name="connsiteY4" fmla="*/ 246994 h 471840"/>
                <a:gd name="connsiteX5" fmla="*/ 630875 w 801039"/>
                <a:gd name="connsiteY5" fmla="*/ 119179 h 471840"/>
                <a:gd name="connsiteX6" fmla="*/ 706297 w 801039"/>
                <a:gd name="connsiteY6" fmla="*/ 0 h 471840"/>
                <a:gd name="connsiteX7" fmla="*/ 801039 w 801039"/>
                <a:gd name="connsiteY7" fmla="*/ 0 h 471840"/>
                <a:gd name="connsiteX0" fmla="*/ 0 w 592774"/>
                <a:gd name="connsiteY0" fmla="*/ 434767 h 434767"/>
                <a:gd name="connsiteX1" fmla="*/ 92928 w 592774"/>
                <a:gd name="connsiteY1" fmla="*/ 336215 h 434767"/>
                <a:gd name="connsiteX2" fmla="*/ 174305 w 592774"/>
                <a:gd name="connsiteY2" fmla="*/ 255454 h 434767"/>
                <a:gd name="connsiteX3" fmla="*/ 314468 w 592774"/>
                <a:gd name="connsiteY3" fmla="*/ 246994 h 434767"/>
                <a:gd name="connsiteX4" fmla="*/ 422610 w 592774"/>
                <a:gd name="connsiteY4" fmla="*/ 119179 h 434767"/>
                <a:gd name="connsiteX5" fmla="*/ 498032 w 592774"/>
                <a:gd name="connsiteY5" fmla="*/ 0 h 434767"/>
                <a:gd name="connsiteX6" fmla="*/ 592774 w 592774"/>
                <a:gd name="connsiteY6" fmla="*/ 0 h 434767"/>
                <a:gd name="connsiteX0" fmla="*/ 0 w 499846"/>
                <a:gd name="connsiteY0" fmla="*/ 336215 h 336214"/>
                <a:gd name="connsiteX1" fmla="*/ 81377 w 499846"/>
                <a:gd name="connsiteY1" fmla="*/ 255454 h 336214"/>
                <a:gd name="connsiteX2" fmla="*/ 221540 w 499846"/>
                <a:gd name="connsiteY2" fmla="*/ 246994 h 336214"/>
                <a:gd name="connsiteX3" fmla="*/ 329682 w 499846"/>
                <a:gd name="connsiteY3" fmla="*/ 119179 h 336214"/>
                <a:gd name="connsiteX4" fmla="*/ 405104 w 499846"/>
                <a:gd name="connsiteY4" fmla="*/ 0 h 336214"/>
                <a:gd name="connsiteX5" fmla="*/ 499846 w 499846"/>
                <a:gd name="connsiteY5" fmla="*/ 0 h 336214"/>
                <a:gd name="connsiteX0" fmla="*/ 0 w 418469"/>
                <a:gd name="connsiteY0" fmla="*/ 255454 h 256029"/>
                <a:gd name="connsiteX1" fmla="*/ 140163 w 418469"/>
                <a:gd name="connsiteY1" fmla="*/ 246994 h 256029"/>
                <a:gd name="connsiteX2" fmla="*/ 248305 w 418469"/>
                <a:gd name="connsiteY2" fmla="*/ 119179 h 256029"/>
                <a:gd name="connsiteX3" fmla="*/ 323727 w 418469"/>
                <a:gd name="connsiteY3" fmla="*/ 0 h 256029"/>
                <a:gd name="connsiteX4" fmla="*/ 418469 w 418469"/>
                <a:gd name="connsiteY4" fmla="*/ 0 h 256029"/>
                <a:gd name="connsiteX0" fmla="*/ 0 w 424009"/>
                <a:gd name="connsiteY0" fmla="*/ 255454 h 256028"/>
                <a:gd name="connsiteX1" fmla="*/ 140163 w 424009"/>
                <a:gd name="connsiteY1" fmla="*/ 246994 h 256028"/>
                <a:gd name="connsiteX2" fmla="*/ 248305 w 424009"/>
                <a:gd name="connsiteY2" fmla="*/ 119179 h 256028"/>
                <a:gd name="connsiteX3" fmla="*/ 323727 w 424009"/>
                <a:gd name="connsiteY3" fmla="*/ 0 h 256028"/>
                <a:gd name="connsiteX4" fmla="*/ 418469 w 424009"/>
                <a:gd name="connsiteY4" fmla="*/ 0 h 256028"/>
                <a:gd name="connsiteX5" fmla="*/ 412617 w 424009"/>
                <a:gd name="connsiteY5" fmla="*/ 19735 h 256028"/>
                <a:gd name="connsiteX0" fmla="*/ 0 w 418469"/>
                <a:gd name="connsiteY0" fmla="*/ 255454 h 256028"/>
                <a:gd name="connsiteX1" fmla="*/ 140163 w 418469"/>
                <a:gd name="connsiteY1" fmla="*/ 246994 h 256028"/>
                <a:gd name="connsiteX2" fmla="*/ 248305 w 418469"/>
                <a:gd name="connsiteY2" fmla="*/ 119179 h 256028"/>
                <a:gd name="connsiteX3" fmla="*/ 323727 w 418469"/>
                <a:gd name="connsiteY3" fmla="*/ 0 h 256028"/>
                <a:gd name="connsiteX4" fmla="*/ 418469 w 418469"/>
                <a:gd name="connsiteY4" fmla="*/ 0 h 256028"/>
                <a:gd name="connsiteX0" fmla="*/ 0 w 411781"/>
                <a:gd name="connsiteY0" fmla="*/ 255454 h 256028"/>
                <a:gd name="connsiteX1" fmla="*/ 140163 w 411781"/>
                <a:gd name="connsiteY1" fmla="*/ 246994 h 256028"/>
                <a:gd name="connsiteX2" fmla="*/ 248305 w 411781"/>
                <a:gd name="connsiteY2" fmla="*/ 119179 h 256028"/>
                <a:gd name="connsiteX3" fmla="*/ 323727 w 411781"/>
                <a:gd name="connsiteY3" fmla="*/ 0 h 256028"/>
                <a:gd name="connsiteX4" fmla="*/ 411781 w 411781"/>
                <a:gd name="connsiteY4" fmla="*/ 0 h 256028"/>
                <a:gd name="connsiteX0" fmla="*/ 0 w 323727"/>
                <a:gd name="connsiteY0" fmla="*/ 255454 h 256028"/>
                <a:gd name="connsiteX1" fmla="*/ 140163 w 323727"/>
                <a:gd name="connsiteY1" fmla="*/ 246994 h 256028"/>
                <a:gd name="connsiteX2" fmla="*/ 248305 w 323727"/>
                <a:gd name="connsiteY2" fmla="*/ 119179 h 256028"/>
                <a:gd name="connsiteX3" fmla="*/ 323727 w 323727"/>
                <a:gd name="connsiteY3" fmla="*/ 0 h 256028"/>
                <a:gd name="connsiteX0" fmla="*/ 10165 w 333892"/>
                <a:gd name="connsiteY0" fmla="*/ 255454 h 289705"/>
                <a:gd name="connsiteX1" fmla="*/ 10444 w 333892"/>
                <a:gd name="connsiteY1" fmla="*/ 289656 h 289705"/>
                <a:gd name="connsiteX2" fmla="*/ 150328 w 333892"/>
                <a:gd name="connsiteY2" fmla="*/ 246994 h 289705"/>
                <a:gd name="connsiteX3" fmla="*/ 258470 w 333892"/>
                <a:gd name="connsiteY3" fmla="*/ 119179 h 289705"/>
                <a:gd name="connsiteX4" fmla="*/ 333892 w 333892"/>
                <a:gd name="connsiteY4" fmla="*/ 0 h 289705"/>
                <a:gd name="connsiteX0" fmla="*/ 0 w 323448"/>
                <a:gd name="connsiteY0" fmla="*/ 289656 h 289655"/>
                <a:gd name="connsiteX1" fmla="*/ 139884 w 323448"/>
                <a:gd name="connsiteY1" fmla="*/ 246994 h 289655"/>
                <a:gd name="connsiteX2" fmla="*/ 248026 w 323448"/>
                <a:gd name="connsiteY2" fmla="*/ 119179 h 289655"/>
                <a:gd name="connsiteX3" fmla="*/ 323448 w 323448"/>
                <a:gd name="connsiteY3" fmla="*/ 0 h 289655"/>
                <a:gd name="connsiteX0" fmla="*/ 0 w 183564"/>
                <a:gd name="connsiteY0" fmla="*/ 246994 h 246995"/>
                <a:gd name="connsiteX1" fmla="*/ 108142 w 183564"/>
                <a:gd name="connsiteY1" fmla="*/ 119179 h 246995"/>
                <a:gd name="connsiteX2" fmla="*/ 183564 w 183564"/>
                <a:gd name="connsiteY2" fmla="*/ 0 h 246995"/>
                <a:gd name="connsiteX0" fmla="*/ 0 w 183564"/>
                <a:gd name="connsiteY0" fmla="*/ 246994 h 246994"/>
                <a:gd name="connsiteX1" fmla="*/ 87370 w 183564"/>
                <a:gd name="connsiteY1" fmla="*/ 119179 h 246994"/>
                <a:gd name="connsiteX2" fmla="*/ 183564 w 183564"/>
                <a:gd name="connsiteY2" fmla="*/ 0 h 246994"/>
              </a:gdLst>
              <a:ahLst/>
              <a:cxnLst>
                <a:cxn ang="0">
                  <a:pos x="connsiteX0" y="connsiteY0"/>
                </a:cxn>
                <a:cxn ang="0">
                  <a:pos x="connsiteX1" y="connsiteY1"/>
                </a:cxn>
                <a:cxn ang="0">
                  <a:pos x="connsiteX2" y="connsiteY2"/>
                </a:cxn>
              </a:cxnLst>
              <a:rect l="l" t="t" r="r" b="b"/>
              <a:pathLst>
                <a:path w="183564" h="246994">
                  <a:moveTo>
                    <a:pt x="0" y="246994"/>
                  </a:moveTo>
                  <a:cubicBezTo>
                    <a:pt x="41338" y="218581"/>
                    <a:pt x="38880" y="226049"/>
                    <a:pt x="87370" y="119179"/>
                  </a:cubicBezTo>
                  <a:cubicBezTo>
                    <a:pt x="135860" y="12309"/>
                    <a:pt x="149568" y="14536"/>
                    <a:pt x="183564" y="0"/>
                  </a:cubicBezTo>
                </a:path>
              </a:pathLst>
            </a:custGeom>
            <a:ln w="28575">
              <a:solidFill>
                <a:srgbClr val="0000FF"/>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wrap="square"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Light" panose="020B0300000000000000" pitchFamily="50" charset="-128"/>
                <a:ea typeface="游ゴシック Light" panose="020B0300000000000000" pitchFamily="50" charset="-128"/>
                <a:cs typeface="+mn-cs"/>
              </a:endParaRPr>
            </a:p>
          </p:txBody>
        </p:sp>
        <p:sp>
          <p:nvSpPr>
            <p:cNvPr id="50" name="フリーフォーム 950">
              <a:extLst>
                <a:ext uri="{FF2B5EF4-FFF2-40B4-BE49-F238E27FC236}">
                  <a16:creationId xmlns:a16="http://schemas.microsoft.com/office/drawing/2014/main" id="{A3AD1AE3-B5BE-4297-A88B-7FD5A1BEDE1D}"/>
                </a:ext>
              </a:extLst>
            </p:cNvPr>
            <p:cNvSpPr/>
            <p:nvPr/>
          </p:nvSpPr>
          <p:spPr>
            <a:xfrm>
              <a:off x="331649" y="811709"/>
              <a:ext cx="299720" cy="183242"/>
            </a:xfrm>
            <a:custGeom>
              <a:avLst/>
              <a:gdLst>
                <a:gd name="connsiteX0" fmla="*/ 0 w 764628"/>
                <a:gd name="connsiteY0" fmla="*/ 429610 h 430924"/>
                <a:gd name="connsiteX1" fmla="*/ 165538 w 764628"/>
                <a:gd name="connsiteY1" fmla="*/ 413845 h 430924"/>
                <a:gd name="connsiteX2" fmla="*/ 315311 w 764628"/>
                <a:gd name="connsiteY2" fmla="*/ 327134 h 430924"/>
                <a:gd name="connsiteX3" fmla="*/ 425669 w 764628"/>
                <a:gd name="connsiteY3" fmla="*/ 216776 h 430924"/>
                <a:gd name="connsiteX4" fmla="*/ 543911 w 764628"/>
                <a:gd name="connsiteY4" fmla="*/ 35472 h 430924"/>
                <a:gd name="connsiteX5" fmla="*/ 764628 w 764628"/>
                <a:gd name="connsiteY5" fmla="*/ 3941 h 430924"/>
                <a:gd name="connsiteX6" fmla="*/ 764628 w 764628"/>
                <a:gd name="connsiteY6" fmla="*/ 3941 h 430924"/>
                <a:gd name="connsiteX0" fmla="*/ 0 w 764628"/>
                <a:gd name="connsiteY0" fmla="*/ 425801 h 426052"/>
                <a:gd name="connsiteX1" fmla="*/ 121325 w 764628"/>
                <a:gd name="connsiteY1" fmla="*/ 410036 h 426052"/>
                <a:gd name="connsiteX2" fmla="*/ 315311 w 764628"/>
                <a:gd name="connsiteY2" fmla="*/ 323325 h 426052"/>
                <a:gd name="connsiteX3" fmla="*/ 425669 w 764628"/>
                <a:gd name="connsiteY3" fmla="*/ 212967 h 426052"/>
                <a:gd name="connsiteX4" fmla="*/ 543911 w 764628"/>
                <a:gd name="connsiteY4" fmla="*/ 31663 h 426052"/>
                <a:gd name="connsiteX5" fmla="*/ 764628 w 764628"/>
                <a:gd name="connsiteY5" fmla="*/ 132 h 426052"/>
                <a:gd name="connsiteX6" fmla="*/ 764628 w 764628"/>
                <a:gd name="connsiteY6" fmla="*/ 132 h 426052"/>
                <a:gd name="connsiteX0" fmla="*/ 0 w 764628"/>
                <a:gd name="connsiteY0" fmla="*/ 425800 h 427059"/>
                <a:gd name="connsiteX1" fmla="*/ 121325 w 764628"/>
                <a:gd name="connsiteY1" fmla="*/ 410035 h 427059"/>
                <a:gd name="connsiteX2" fmla="*/ 232086 w 764628"/>
                <a:gd name="connsiteY2" fmla="*/ 290176 h 427059"/>
                <a:gd name="connsiteX3" fmla="*/ 425669 w 764628"/>
                <a:gd name="connsiteY3" fmla="*/ 212966 h 427059"/>
                <a:gd name="connsiteX4" fmla="*/ 543911 w 764628"/>
                <a:gd name="connsiteY4" fmla="*/ 31662 h 427059"/>
                <a:gd name="connsiteX5" fmla="*/ 764628 w 764628"/>
                <a:gd name="connsiteY5" fmla="*/ 131 h 427059"/>
                <a:gd name="connsiteX6" fmla="*/ 764628 w 764628"/>
                <a:gd name="connsiteY6" fmla="*/ 131 h 427059"/>
                <a:gd name="connsiteX0" fmla="*/ 0 w 764628"/>
                <a:gd name="connsiteY0" fmla="*/ 425669 h 426930"/>
                <a:gd name="connsiteX1" fmla="*/ 121325 w 764628"/>
                <a:gd name="connsiteY1" fmla="*/ 409904 h 426930"/>
                <a:gd name="connsiteX2" fmla="*/ 232086 w 764628"/>
                <a:gd name="connsiteY2" fmla="*/ 290045 h 426930"/>
                <a:gd name="connsiteX3" fmla="*/ 326839 w 764628"/>
                <a:gd name="connsiteY3" fmla="*/ 187974 h 426930"/>
                <a:gd name="connsiteX4" fmla="*/ 543911 w 764628"/>
                <a:gd name="connsiteY4" fmla="*/ 31531 h 426930"/>
                <a:gd name="connsiteX5" fmla="*/ 764628 w 764628"/>
                <a:gd name="connsiteY5" fmla="*/ 0 h 426930"/>
                <a:gd name="connsiteX6" fmla="*/ 764628 w 764628"/>
                <a:gd name="connsiteY6" fmla="*/ 0 h 426930"/>
                <a:gd name="connsiteX0" fmla="*/ 0 w 764628"/>
                <a:gd name="connsiteY0" fmla="*/ 425669 h 426929"/>
                <a:gd name="connsiteX1" fmla="*/ 121325 w 764628"/>
                <a:gd name="connsiteY1" fmla="*/ 409904 h 426929"/>
                <a:gd name="connsiteX2" fmla="*/ 232086 w 764628"/>
                <a:gd name="connsiteY2" fmla="*/ 290045 h 426929"/>
                <a:gd name="connsiteX3" fmla="*/ 326839 w 764628"/>
                <a:gd name="connsiteY3" fmla="*/ 187974 h 426929"/>
                <a:gd name="connsiteX4" fmla="*/ 473690 w 764628"/>
                <a:gd name="connsiteY4" fmla="*/ 172410 h 426929"/>
                <a:gd name="connsiteX5" fmla="*/ 764628 w 764628"/>
                <a:gd name="connsiteY5" fmla="*/ 0 h 426929"/>
                <a:gd name="connsiteX6" fmla="*/ 764628 w 764628"/>
                <a:gd name="connsiteY6" fmla="*/ 0 h 426929"/>
                <a:gd name="connsiteX0" fmla="*/ 0 w 764628"/>
                <a:gd name="connsiteY0" fmla="*/ 425669 h 426929"/>
                <a:gd name="connsiteX1" fmla="*/ 121325 w 764628"/>
                <a:gd name="connsiteY1" fmla="*/ 409904 h 426929"/>
                <a:gd name="connsiteX2" fmla="*/ 232086 w 764628"/>
                <a:gd name="connsiteY2" fmla="*/ 290045 h 426929"/>
                <a:gd name="connsiteX3" fmla="*/ 326839 w 764628"/>
                <a:gd name="connsiteY3" fmla="*/ 187974 h 426929"/>
                <a:gd name="connsiteX4" fmla="*/ 473690 w 764628"/>
                <a:gd name="connsiteY4" fmla="*/ 172410 h 426929"/>
                <a:gd name="connsiteX5" fmla="*/ 629388 w 764628"/>
                <a:gd name="connsiteY5" fmla="*/ 54065 h 426929"/>
                <a:gd name="connsiteX6" fmla="*/ 764628 w 764628"/>
                <a:gd name="connsiteY6" fmla="*/ 0 h 426929"/>
                <a:gd name="connsiteX7" fmla="*/ 764628 w 764628"/>
                <a:gd name="connsiteY7" fmla="*/ 0 h 426929"/>
                <a:gd name="connsiteX0" fmla="*/ 0 w 764628"/>
                <a:gd name="connsiteY0" fmla="*/ 508539 h 509799"/>
                <a:gd name="connsiteX1" fmla="*/ 121325 w 764628"/>
                <a:gd name="connsiteY1" fmla="*/ 492774 h 509799"/>
                <a:gd name="connsiteX2" fmla="*/ 232086 w 764628"/>
                <a:gd name="connsiteY2" fmla="*/ 372915 h 509799"/>
                <a:gd name="connsiteX3" fmla="*/ 326839 w 764628"/>
                <a:gd name="connsiteY3" fmla="*/ 270844 h 509799"/>
                <a:gd name="connsiteX4" fmla="*/ 473690 w 764628"/>
                <a:gd name="connsiteY4" fmla="*/ 255280 h 509799"/>
                <a:gd name="connsiteX5" fmla="*/ 629388 w 764628"/>
                <a:gd name="connsiteY5" fmla="*/ 136935 h 509799"/>
                <a:gd name="connsiteX6" fmla="*/ 764628 w 764628"/>
                <a:gd name="connsiteY6" fmla="*/ 82870 h 509799"/>
                <a:gd name="connsiteX7" fmla="*/ 764628 w 764628"/>
                <a:gd name="connsiteY7" fmla="*/ 0 h 509799"/>
                <a:gd name="connsiteX0" fmla="*/ 0 w 764628"/>
                <a:gd name="connsiteY0" fmla="*/ 508539 h 509799"/>
                <a:gd name="connsiteX1" fmla="*/ 121325 w 764628"/>
                <a:gd name="connsiteY1" fmla="*/ 492774 h 509799"/>
                <a:gd name="connsiteX2" fmla="*/ 232086 w 764628"/>
                <a:gd name="connsiteY2" fmla="*/ 372915 h 509799"/>
                <a:gd name="connsiteX3" fmla="*/ 326839 w 764628"/>
                <a:gd name="connsiteY3" fmla="*/ 270844 h 509799"/>
                <a:gd name="connsiteX4" fmla="*/ 473690 w 764628"/>
                <a:gd name="connsiteY4" fmla="*/ 255280 h 509799"/>
                <a:gd name="connsiteX5" fmla="*/ 621586 w 764628"/>
                <a:gd name="connsiteY5" fmla="*/ 170083 h 509799"/>
                <a:gd name="connsiteX6" fmla="*/ 764628 w 764628"/>
                <a:gd name="connsiteY6" fmla="*/ 82870 h 509799"/>
                <a:gd name="connsiteX7" fmla="*/ 764628 w 764628"/>
                <a:gd name="connsiteY7" fmla="*/ 0 h 509799"/>
                <a:gd name="connsiteX0" fmla="*/ 0 w 863457"/>
                <a:gd name="connsiteY0" fmla="*/ 450530 h 451790"/>
                <a:gd name="connsiteX1" fmla="*/ 121325 w 863457"/>
                <a:gd name="connsiteY1" fmla="*/ 434765 h 451790"/>
                <a:gd name="connsiteX2" fmla="*/ 232086 w 863457"/>
                <a:gd name="connsiteY2" fmla="*/ 314906 h 451790"/>
                <a:gd name="connsiteX3" fmla="*/ 326839 w 863457"/>
                <a:gd name="connsiteY3" fmla="*/ 212835 h 451790"/>
                <a:gd name="connsiteX4" fmla="*/ 473690 w 863457"/>
                <a:gd name="connsiteY4" fmla="*/ 197271 h 451790"/>
                <a:gd name="connsiteX5" fmla="*/ 621586 w 863457"/>
                <a:gd name="connsiteY5" fmla="*/ 112074 h 451790"/>
                <a:gd name="connsiteX6" fmla="*/ 764628 w 863457"/>
                <a:gd name="connsiteY6" fmla="*/ 24861 h 451790"/>
                <a:gd name="connsiteX7" fmla="*/ 863457 w 863457"/>
                <a:gd name="connsiteY7" fmla="*/ 0 h 451790"/>
                <a:gd name="connsiteX0" fmla="*/ 0 w 863457"/>
                <a:gd name="connsiteY0" fmla="*/ 450530 h 451790"/>
                <a:gd name="connsiteX1" fmla="*/ 121325 w 863457"/>
                <a:gd name="connsiteY1" fmla="*/ 434765 h 451790"/>
                <a:gd name="connsiteX2" fmla="*/ 232086 w 863457"/>
                <a:gd name="connsiteY2" fmla="*/ 314906 h 451790"/>
                <a:gd name="connsiteX3" fmla="*/ 326839 w 863457"/>
                <a:gd name="connsiteY3" fmla="*/ 212835 h 451790"/>
                <a:gd name="connsiteX4" fmla="*/ 473690 w 863457"/>
                <a:gd name="connsiteY4" fmla="*/ 197271 h 451790"/>
                <a:gd name="connsiteX5" fmla="*/ 621586 w 863457"/>
                <a:gd name="connsiteY5" fmla="*/ 112074 h 451790"/>
                <a:gd name="connsiteX6" fmla="*/ 699609 w 863457"/>
                <a:gd name="connsiteY6" fmla="*/ 0 h 451790"/>
                <a:gd name="connsiteX7" fmla="*/ 863457 w 863457"/>
                <a:gd name="connsiteY7" fmla="*/ 0 h 451790"/>
                <a:gd name="connsiteX0" fmla="*/ 0 w 863457"/>
                <a:gd name="connsiteY0" fmla="*/ 450530 h 451790"/>
                <a:gd name="connsiteX1" fmla="*/ 121325 w 863457"/>
                <a:gd name="connsiteY1" fmla="*/ 434765 h 451790"/>
                <a:gd name="connsiteX2" fmla="*/ 232086 w 863457"/>
                <a:gd name="connsiteY2" fmla="*/ 314906 h 451790"/>
                <a:gd name="connsiteX3" fmla="*/ 326839 w 863457"/>
                <a:gd name="connsiteY3" fmla="*/ 212835 h 451790"/>
                <a:gd name="connsiteX4" fmla="*/ 473690 w 863457"/>
                <a:gd name="connsiteY4" fmla="*/ 197271 h 451790"/>
                <a:gd name="connsiteX5" fmla="*/ 592977 w 863457"/>
                <a:gd name="connsiteY5" fmla="*/ 112074 h 451790"/>
                <a:gd name="connsiteX6" fmla="*/ 699609 w 863457"/>
                <a:gd name="connsiteY6" fmla="*/ 0 h 451790"/>
                <a:gd name="connsiteX7" fmla="*/ 863457 w 863457"/>
                <a:gd name="connsiteY7" fmla="*/ 0 h 451790"/>
                <a:gd name="connsiteX0" fmla="*/ 0 w 910271"/>
                <a:gd name="connsiteY0" fmla="*/ 450531 h 451791"/>
                <a:gd name="connsiteX1" fmla="*/ 168139 w 910271"/>
                <a:gd name="connsiteY1" fmla="*/ 434765 h 451791"/>
                <a:gd name="connsiteX2" fmla="*/ 278900 w 910271"/>
                <a:gd name="connsiteY2" fmla="*/ 314906 h 451791"/>
                <a:gd name="connsiteX3" fmla="*/ 373653 w 910271"/>
                <a:gd name="connsiteY3" fmla="*/ 212835 h 451791"/>
                <a:gd name="connsiteX4" fmla="*/ 520504 w 910271"/>
                <a:gd name="connsiteY4" fmla="*/ 197271 h 451791"/>
                <a:gd name="connsiteX5" fmla="*/ 639791 w 910271"/>
                <a:gd name="connsiteY5" fmla="*/ 112074 h 451791"/>
                <a:gd name="connsiteX6" fmla="*/ 746423 w 910271"/>
                <a:gd name="connsiteY6" fmla="*/ 0 h 451791"/>
                <a:gd name="connsiteX7" fmla="*/ 910271 w 910271"/>
                <a:gd name="connsiteY7" fmla="*/ 0 h 451791"/>
                <a:gd name="connsiteX0" fmla="*/ 0 w 919188"/>
                <a:gd name="connsiteY0" fmla="*/ 471840 h 471866"/>
                <a:gd name="connsiteX1" fmla="*/ 177056 w 919188"/>
                <a:gd name="connsiteY1" fmla="*/ 434765 h 471866"/>
                <a:gd name="connsiteX2" fmla="*/ 287817 w 919188"/>
                <a:gd name="connsiteY2" fmla="*/ 314906 h 471866"/>
                <a:gd name="connsiteX3" fmla="*/ 382570 w 919188"/>
                <a:gd name="connsiteY3" fmla="*/ 212835 h 471866"/>
                <a:gd name="connsiteX4" fmla="*/ 529421 w 919188"/>
                <a:gd name="connsiteY4" fmla="*/ 197271 h 471866"/>
                <a:gd name="connsiteX5" fmla="*/ 648708 w 919188"/>
                <a:gd name="connsiteY5" fmla="*/ 112074 h 471866"/>
                <a:gd name="connsiteX6" fmla="*/ 755340 w 919188"/>
                <a:gd name="connsiteY6" fmla="*/ 0 h 471866"/>
                <a:gd name="connsiteX7" fmla="*/ 919188 w 919188"/>
                <a:gd name="connsiteY7" fmla="*/ 0 h 471866"/>
                <a:gd name="connsiteX0" fmla="*/ 0 w 919188"/>
                <a:gd name="connsiteY0" fmla="*/ 471840 h 471840"/>
                <a:gd name="connsiteX1" fmla="*/ 77652 w 919188"/>
                <a:gd name="connsiteY1" fmla="*/ 428162 h 471840"/>
                <a:gd name="connsiteX2" fmla="*/ 177056 w 919188"/>
                <a:gd name="connsiteY2" fmla="*/ 434765 h 471840"/>
                <a:gd name="connsiteX3" fmla="*/ 287817 w 919188"/>
                <a:gd name="connsiteY3" fmla="*/ 314906 h 471840"/>
                <a:gd name="connsiteX4" fmla="*/ 382570 w 919188"/>
                <a:gd name="connsiteY4" fmla="*/ 212835 h 471840"/>
                <a:gd name="connsiteX5" fmla="*/ 529421 w 919188"/>
                <a:gd name="connsiteY5" fmla="*/ 197271 h 471840"/>
                <a:gd name="connsiteX6" fmla="*/ 648708 w 919188"/>
                <a:gd name="connsiteY6" fmla="*/ 112074 h 471840"/>
                <a:gd name="connsiteX7" fmla="*/ 755340 w 919188"/>
                <a:gd name="connsiteY7" fmla="*/ 0 h 471840"/>
                <a:gd name="connsiteX8" fmla="*/ 919188 w 919188"/>
                <a:gd name="connsiteY8" fmla="*/ 0 h 471840"/>
                <a:gd name="connsiteX0" fmla="*/ 0 w 919188"/>
                <a:gd name="connsiteY0" fmla="*/ 471840 h 471840"/>
                <a:gd name="connsiteX1" fmla="*/ 77652 w 919188"/>
                <a:gd name="connsiteY1" fmla="*/ 428162 h 471840"/>
                <a:gd name="connsiteX2" fmla="*/ 208265 w 919188"/>
                <a:gd name="connsiteY2" fmla="*/ 413457 h 471840"/>
                <a:gd name="connsiteX3" fmla="*/ 287817 w 919188"/>
                <a:gd name="connsiteY3" fmla="*/ 314906 h 471840"/>
                <a:gd name="connsiteX4" fmla="*/ 382570 w 919188"/>
                <a:gd name="connsiteY4" fmla="*/ 212835 h 471840"/>
                <a:gd name="connsiteX5" fmla="*/ 529421 w 919188"/>
                <a:gd name="connsiteY5" fmla="*/ 197271 h 471840"/>
                <a:gd name="connsiteX6" fmla="*/ 648708 w 919188"/>
                <a:gd name="connsiteY6" fmla="*/ 112074 h 471840"/>
                <a:gd name="connsiteX7" fmla="*/ 755340 w 919188"/>
                <a:gd name="connsiteY7" fmla="*/ 0 h 471840"/>
                <a:gd name="connsiteX8" fmla="*/ 919188 w 919188"/>
                <a:gd name="connsiteY8" fmla="*/ 0 h 471840"/>
                <a:gd name="connsiteX0" fmla="*/ 0 w 919188"/>
                <a:gd name="connsiteY0" fmla="*/ 471840 h 471840"/>
                <a:gd name="connsiteX1" fmla="*/ 77652 w 919188"/>
                <a:gd name="connsiteY1" fmla="*/ 428162 h 471840"/>
                <a:gd name="connsiteX2" fmla="*/ 208265 w 919188"/>
                <a:gd name="connsiteY2" fmla="*/ 413457 h 471840"/>
                <a:gd name="connsiteX3" fmla="*/ 301193 w 919188"/>
                <a:gd name="connsiteY3" fmla="*/ 314905 h 471840"/>
                <a:gd name="connsiteX4" fmla="*/ 382570 w 919188"/>
                <a:gd name="connsiteY4" fmla="*/ 212835 h 471840"/>
                <a:gd name="connsiteX5" fmla="*/ 529421 w 919188"/>
                <a:gd name="connsiteY5" fmla="*/ 197271 h 471840"/>
                <a:gd name="connsiteX6" fmla="*/ 648708 w 919188"/>
                <a:gd name="connsiteY6" fmla="*/ 112074 h 471840"/>
                <a:gd name="connsiteX7" fmla="*/ 755340 w 919188"/>
                <a:gd name="connsiteY7" fmla="*/ 0 h 471840"/>
                <a:gd name="connsiteX8" fmla="*/ 919188 w 919188"/>
                <a:gd name="connsiteY8" fmla="*/ 0 h 471840"/>
                <a:gd name="connsiteX0" fmla="*/ 0 w 919188"/>
                <a:gd name="connsiteY0" fmla="*/ 471840 h 471840"/>
                <a:gd name="connsiteX1" fmla="*/ 77652 w 919188"/>
                <a:gd name="connsiteY1" fmla="*/ 428162 h 471840"/>
                <a:gd name="connsiteX2" fmla="*/ 208265 w 919188"/>
                <a:gd name="connsiteY2" fmla="*/ 413457 h 471840"/>
                <a:gd name="connsiteX3" fmla="*/ 301193 w 919188"/>
                <a:gd name="connsiteY3" fmla="*/ 314905 h 471840"/>
                <a:gd name="connsiteX4" fmla="*/ 382570 w 919188"/>
                <a:gd name="connsiteY4" fmla="*/ 234144 h 471840"/>
                <a:gd name="connsiteX5" fmla="*/ 529421 w 919188"/>
                <a:gd name="connsiteY5" fmla="*/ 197271 h 471840"/>
                <a:gd name="connsiteX6" fmla="*/ 648708 w 919188"/>
                <a:gd name="connsiteY6" fmla="*/ 112074 h 471840"/>
                <a:gd name="connsiteX7" fmla="*/ 755340 w 919188"/>
                <a:gd name="connsiteY7" fmla="*/ 0 h 471840"/>
                <a:gd name="connsiteX8" fmla="*/ 919188 w 919188"/>
                <a:gd name="connsiteY8" fmla="*/ 0 h 471840"/>
                <a:gd name="connsiteX0" fmla="*/ 0 w 919188"/>
                <a:gd name="connsiteY0" fmla="*/ 471840 h 471840"/>
                <a:gd name="connsiteX1" fmla="*/ 77652 w 919188"/>
                <a:gd name="connsiteY1" fmla="*/ 428162 h 471840"/>
                <a:gd name="connsiteX2" fmla="*/ 208265 w 919188"/>
                <a:gd name="connsiteY2" fmla="*/ 413457 h 471840"/>
                <a:gd name="connsiteX3" fmla="*/ 301193 w 919188"/>
                <a:gd name="connsiteY3" fmla="*/ 314905 h 471840"/>
                <a:gd name="connsiteX4" fmla="*/ 382570 w 919188"/>
                <a:gd name="connsiteY4" fmla="*/ 234144 h 471840"/>
                <a:gd name="connsiteX5" fmla="*/ 522733 w 919188"/>
                <a:gd name="connsiteY5" fmla="*/ 225684 h 471840"/>
                <a:gd name="connsiteX6" fmla="*/ 648708 w 919188"/>
                <a:gd name="connsiteY6" fmla="*/ 112074 h 471840"/>
                <a:gd name="connsiteX7" fmla="*/ 755340 w 919188"/>
                <a:gd name="connsiteY7" fmla="*/ 0 h 471840"/>
                <a:gd name="connsiteX8" fmla="*/ 919188 w 919188"/>
                <a:gd name="connsiteY8" fmla="*/ 0 h 471840"/>
                <a:gd name="connsiteX0" fmla="*/ 0 w 919188"/>
                <a:gd name="connsiteY0" fmla="*/ 471840 h 471840"/>
                <a:gd name="connsiteX1" fmla="*/ 77652 w 919188"/>
                <a:gd name="connsiteY1" fmla="*/ 428162 h 471840"/>
                <a:gd name="connsiteX2" fmla="*/ 208265 w 919188"/>
                <a:gd name="connsiteY2" fmla="*/ 413457 h 471840"/>
                <a:gd name="connsiteX3" fmla="*/ 301193 w 919188"/>
                <a:gd name="connsiteY3" fmla="*/ 314905 h 471840"/>
                <a:gd name="connsiteX4" fmla="*/ 382570 w 919188"/>
                <a:gd name="connsiteY4" fmla="*/ 234144 h 471840"/>
                <a:gd name="connsiteX5" fmla="*/ 522733 w 919188"/>
                <a:gd name="connsiteY5" fmla="*/ 225684 h 471840"/>
                <a:gd name="connsiteX6" fmla="*/ 624187 w 919188"/>
                <a:gd name="connsiteY6" fmla="*/ 119177 h 471840"/>
                <a:gd name="connsiteX7" fmla="*/ 755340 w 919188"/>
                <a:gd name="connsiteY7" fmla="*/ 0 h 471840"/>
                <a:gd name="connsiteX8" fmla="*/ 919188 w 919188"/>
                <a:gd name="connsiteY8" fmla="*/ 0 h 471840"/>
                <a:gd name="connsiteX0" fmla="*/ 0 w 919188"/>
                <a:gd name="connsiteY0" fmla="*/ 493150 h 493150"/>
                <a:gd name="connsiteX1" fmla="*/ 77652 w 919188"/>
                <a:gd name="connsiteY1" fmla="*/ 449472 h 493150"/>
                <a:gd name="connsiteX2" fmla="*/ 208265 w 919188"/>
                <a:gd name="connsiteY2" fmla="*/ 434767 h 493150"/>
                <a:gd name="connsiteX3" fmla="*/ 301193 w 919188"/>
                <a:gd name="connsiteY3" fmla="*/ 336215 h 493150"/>
                <a:gd name="connsiteX4" fmla="*/ 382570 w 919188"/>
                <a:gd name="connsiteY4" fmla="*/ 255454 h 493150"/>
                <a:gd name="connsiteX5" fmla="*/ 522733 w 919188"/>
                <a:gd name="connsiteY5" fmla="*/ 246994 h 493150"/>
                <a:gd name="connsiteX6" fmla="*/ 624187 w 919188"/>
                <a:gd name="connsiteY6" fmla="*/ 140487 h 493150"/>
                <a:gd name="connsiteX7" fmla="*/ 706297 w 919188"/>
                <a:gd name="connsiteY7" fmla="*/ 0 h 493150"/>
                <a:gd name="connsiteX8" fmla="*/ 919188 w 919188"/>
                <a:gd name="connsiteY8" fmla="*/ 21310 h 493150"/>
                <a:gd name="connsiteX0" fmla="*/ 0 w 919188"/>
                <a:gd name="connsiteY0" fmla="*/ 493150 h 493150"/>
                <a:gd name="connsiteX1" fmla="*/ 77652 w 919188"/>
                <a:gd name="connsiteY1" fmla="*/ 449472 h 493150"/>
                <a:gd name="connsiteX2" fmla="*/ 208265 w 919188"/>
                <a:gd name="connsiteY2" fmla="*/ 434767 h 493150"/>
                <a:gd name="connsiteX3" fmla="*/ 301193 w 919188"/>
                <a:gd name="connsiteY3" fmla="*/ 336215 h 493150"/>
                <a:gd name="connsiteX4" fmla="*/ 382570 w 919188"/>
                <a:gd name="connsiteY4" fmla="*/ 255454 h 493150"/>
                <a:gd name="connsiteX5" fmla="*/ 522733 w 919188"/>
                <a:gd name="connsiteY5" fmla="*/ 246994 h 493150"/>
                <a:gd name="connsiteX6" fmla="*/ 624187 w 919188"/>
                <a:gd name="connsiteY6" fmla="*/ 119179 h 493150"/>
                <a:gd name="connsiteX7" fmla="*/ 706297 w 919188"/>
                <a:gd name="connsiteY7" fmla="*/ 0 h 493150"/>
                <a:gd name="connsiteX8" fmla="*/ 919188 w 919188"/>
                <a:gd name="connsiteY8" fmla="*/ 21310 h 493150"/>
                <a:gd name="connsiteX0" fmla="*/ 0 w 919188"/>
                <a:gd name="connsiteY0" fmla="*/ 493150 h 493150"/>
                <a:gd name="connsiteX1" fmla="*/ 77652 w 919188"/>
                <a:gd name="connsiteY1" fmla="*/ 449472 h 493150"/>
                <a:gd name="connsiteX2" fmla="*/ 208265 w 919188"/>
                <a:gd name="connsiteY2" fmla="*/ 434767 h 493150"/>
                <a:gd name="connsiteX3" fmla="*/ 301193 w 919188"/>
                <a:gd name="connsiteY3" fmla="*/ 336215 h 493150"/>
                <a:gd name="connsiteX4" fmla="*/ 382570 w 919188"/>
                <a:gd name="connsiteY4" fmla="*/ 255454 h 493150"/>
                <a:gd name="connsiteX5" fmla="*/ 522733 w 919188"/>
                <a:gd name="connsiteY5" fmla="*/ 246994 h 493150"/>
                <a:gd name="connsiteX6" fmla="*/ 624187 w 919188"/>
                <a:gd name="connsiteY6" fmla="*/ 119179 h 493150"/>
                <a:gd name="connsiteX7" fmla="*/ 706297 w 919188"/>
                <a:gd name="connsiteY7" fmla="*/ 0 h 493150"/>
                <a:gd name="connsiteX8" fmla="*/ 919188 w 919188"/>
                <a:gd name="connsiteY8" fmla="*/ 21310 h 493150"/>
                <a:gd name="connsiteX0" fmla="*/ 0 w 919188"/>
                <a:gd name="connsiteY0" fmla="*/ 493150 h 493150"/>
                <a:gd name="connsiteX1" fmla="*/ 77652 w 919188"/>
                <a:gd name="connsiteY1" fmla="*/ 449472 h 493150"/>
                <a:gd name="connsiteX2" fmla="*/ 208265 w 919188"/>
                <a:gd name="connsiteY2" fmla="*/ 434767 h 493150"/>
                <a:gd name="connsiteX3" fmla="*/ 301193 w 919188"/>
                <a:gd name="connsiteY3" fmla="*/ 336215 h 493150"/>
                <a:gd name="connsiteX4" fmla="*/ 382570 w 919188"/>
                <a:gd name="connsiteY4" fmla="*/ 255454 h 493150"/>
                <a:gd name="connsiteX5" fmla="*/ 522733 w 919188"/>
                <a:gd name="connsiteY5" fmla="*/ 246994 h 493150"/>
                <a:gd name="connsiteX6" fmla="*/ 630875 w 919188"/>
                <a:gd name="connsiteY6" fmla="*/ 119179 h 493150"/>
                <a:gd name="connsiteX7" fmla="*/ 706297 w 919188"/>
                <a:gd name="connsiteY7" fmla="*/ 0 h 493150"/>
                <a:gd name="connsiteX8" fmla="*/ 919188 w 919188"/>
                <a:gd name="connsiteY8" fmla="*/ 21310 h 493150"/>
                <a:gd name="connsiteX0" fmla="*/ 0 w 919188"/>
                <a:gd name="connsiteY0" fmla="*/ 493150 h 493150"/>
                <a:gd name="connsiteX1" fmla="*/ 77652 w 919188"/>
                <a:gd name="connsiteY1" fmla="*/ 449472 h 493150"/>
                <a:gd name="connsiteX2" fmla="*/ 208265 w 919188"/>
                <a:gd name="connsiteY2" fmla="*/ 434767 h 493150"/>
                <a:gd name="connsiteX3" fmla="*/ 301193 w 919188"/>
                <a:gd name="connsiteY3" fmla="*/ 336215 h 493150"/>
                <a:gd name="connsiteX4" fmla="*/ 382570 w 919188"/>
                <a:gd name="connsiteY4" fmla="*/ 255454 h 493150"/>
                <a:gd name="connsiteX5" fmla="*/ 522733 w 919188"/>
                <a:gd name="connsiteY5" fmla="*/ 246994 h 493150"/>
                <a:gd name="connsiteX6" fmla="*/ 630875 w 919188"/>
                <a:gd name="connsiteY6" fmla="*/ 119179 h 493150"/>
                <a:gd name="connsiteX7" fmla="*/ 706297 w 919188"/>
                <a:gd name="connsiteY7" fmla="*/ 0 h 493150"/>
                <a:gd name="connsiteX8" fmla="*/ 919188 w 919188"/>
                <a:gd name="connsiteY8" fmla="*/ 21310 h 493150"/>
                <a:gd name="connsiteX0" fmla="*/ 0 w 801039"/>
                <a:gd name="connsiteY0" fmla="*/ 493150 h 493150"/>
                <a:gd name="connsiteX1" fmla="*/ 77652 w 801039"/>
                <a:gd name="connsiteY1" fmla="*/ 449472 h 493150"/>
                <a:gd name="connsiteX2" fmla="*/ 208265 w 801039"/>
                <a:gd name="connsiteY2" fmla="*/ 434767 h 493150"/>
                <a:gd name="connsiteX3" fmla="*/ 301193 w 801039"/>
                <a:gd name="connsiteY3" fmla="*/ 336215 h 493150"/>
                <a:gd name="connsiteX4" fmla="*/ 382570 w 801039"/>
                <a:gd name="connsiteY4" fmla="*/ 255454 h 493150"/>
                <a:gd name="connsiteX5" fmla="*/ 522733 w 801039"/>
                <a:gd name="connsiteY5" fmla="*/ 246994 h 493150"/>
                <a:gd name="connsiteX6" fmla="*/ 630875 w 801039"/>
                <a:gd name="connsiteY6" fmla="*/ 119179 h 493150"/>
                <a:gd name="connsiteX7" fmla="*/ 706297 w 801039"/>
                <a:gd name="connsiteY7" fmla="*/ 0 h 493150"/>
                <a:gd name="connsiteX8" fmla="*/ 801039 w 801039"/>
                <a:gd name="connsiteY8" fmla="*/ 0 h 493150"/>
                <a:gd name="connsiteX0" fmla="*/ 0 w 801039"/>
                <a:gd name="connsiteY0" fmla="*/ 493150 h 493150"/>
                <a:gd name="connsiteX1" fmla="*/ 77652 w 801039"/>
                <a:gd name="connsiteY1" fmla="*/ 449472 h 493150"/>
                <a:gd name="connsiteX2" fmla="*/ 208265 w 801039"/>
                <a:gd name="connsiteY2" fmla="*/ 434767 h 493150"/>
                <a:gd name="connsiteX3" fmla="*/ 301193 w 801039"/>
                <a:gd name="connsiteY3" fmla="*/ 336215 h 493150"/>
                <a:gd name="connsiteX4" fmla="*/ 382570 w 801039"/>
                <a:gd name="connsiteY4" fmla="*/ 255454 h 493150"/>
                <a:gd name="connsiteX5" fmla="*/ 522733 w 801039"/>
                <a:gd name="connsiteY5" fmla="*/ 246994 h 493150"/>
                <a:gd name="connsiteX6" fmla="*/ 630875 w 801039"/>
                <a:gd name="connsiteY6" fmla="*/ 119179 h 493150"/>
                <a:gd name="connsiteX7" fmla="*/ 706297 w 801039"/>
                <a:gd name="connsiteY7" fmla="*/ 0 h 493150"/>
                <a:gd name="connsiteX8" fmla="*/ 801039 w 801039"/>
                <a:gd name="connsiteY8" fmla="*/ 0 h 493150"/>
                <a:gd name="connsiteX0" fmla="*/ 0 w 801039"/>
                <a:gd name="connsiteY0" fmla="*/ 493150 h 493150"/>
                <a:gd name="connsiteX1" fmla="*/ 208265 w 801039"/>
                <a:gd name="connsiteY1" fmla="*/ 434767 h 493150"/>
                <a:gd name="connsiteX2" fmla="*/ 301193 w 801039"/>
                <a:gd name="connsiteY2" fmla="*/ 336215 h 493150"/>
                <a:gd name="connsiteX3" fmla="*/ 382570 w 801039"/>
                <a:gd name="connsiteY3" fmla="*/ 255454 h 493150"/>
                <a:gd name="connsiteX4" fmla="*/ 522733 w 801039"/>
                <a:gd name="connsiteY4" fmla="*/ 246994 h 493150"/>
                <a:gd name="connsiteX5" fmla="*/ 630875 w 801039"/>
                <a:gd name="connsiteY5" fmla="*/ 119179 h 493150"/>
                <a:gd name="connsiteX6" fmla="*/ 706297 w 801039"/>
                <a:gd name="connsiteY6" fmla="*/ 0 h 493150"/>
                <a:gd name="connsiteX7" fmla="*/ 801039 w 801039"/>
                <a:gd name="connsiteY7" fmla="*/ 0 h 493150"/>
                <a:gd name="connsiteX0" fmla="*/ 0 w 801039"/>
                <a:gd name="connsiteY0" fmla="*/ 471840 h 471840"/>
                <a:gd name="connsiteX1" fmla="*/ 208265 w 801039"/>
                <a:gd name="connsiteY1" fmla="*/ 434767 h 471840"/>
                <a:gd name="connsiteX2" fmla="*/ 301193 w 801039"/>
                <a:gd name="connsiteY2" fmla="*/ 336215 h 471840"/>
                <a:gd name="connsiteX3" fmla="*/ 382570 w 801039"/>
                <a:gd name="connsiteY3" fmla="*/ 255454 h 471840"/>
                <a:gd name="connsiteX4" fmla="*/ 522733 w 801039"/>
                <a:gd name="connsiteY4" fmla="*/ 246994 h 471840"/>
                <a:gd name="connsiteX5" fmla="*/ 630875 w 801039"/>
                <a:gd name="connsiteY5" fmla="*/ 119179 h 471840"/>
                <a:gd name="connsiteX6" fmla="*/ 706297 w 801039"/>
                <a:gd name="connsiteY6" fmla="*/ 0 h 471840"/>
                <a:gd name="connsiteX7" fmla="*/ 801039 w 801039"/>
                <a:gd name="connsiteY7" fmla="*/ 0 h 471840"/>
                <a:gd name="connsiteX0" fmla="*/ 0 w 592774"/>
                <a:gd name="connsiteY0" fmla="*/ 434767 h 434767"/>
                <a:gd name="connsiteX1" fmla="*/ 92928 w 592774"/>
                <a:gd name="connsiteY1" fmla="*/ 336215 h 434767"/>
                <a:gd name="connsiteX2" fmla="*/ 174305 w 592774"/>
                <a:gd name="connsiteY2" fmla="*/ 255454 h 434767"/>
                <a:gd name="connsiteX3" fmla="*/ 314468 w 592774"/>
                <a:gd name="connsiteY3" fmla="*/ 246994 h 434767"/>
                <a:gd name="connsiteX4" fmla="*/ 422610 w 592774"/>
                <a:gd name="connsiteY4" fmla="*/ 119179 h 434767"/>
                <a:gd name="connsiteX5" fmla="*/ 498032 w 592774"/>
                <a:gd name="connsiteY5" fmla="*/ 0 h 434767"/>
                <a:gd name="connsiteX6" fmla="*/ 592774 w 592774"/>
                <a:gd name="connsiteY6" fmla="*/ 0 h 434767"/>
                <a:gd name="connsiteX0" fmla="*/ 0 w 499846"/>
                <a:gd name="connsiteY0" fmla="*/ 336215 h 336214"/>
                <a:gd name="connsiteX1" fmla="*/ 81377 w 499846"/>
                <a:gd name="connsiteY1" fmla="*/ 255454 h 336214"/>
                <a:gd name="connsiteX2" fmla="*/ 221540 w 499846"/>
                <a:gd name="connsiteY2" fmla="*/ 246994 h 336214"/>
                <a:gd name="connsiteX3" fmla="*/ 329682 w 499846"/>
                <a:gd name="connsiteY3" fmla="*/ 119179 h 336214"/>
                <a:gd name="connsiteX4" fmla="*/ 405104 w 499846"/>
                <a:gd name="connsiteY4" fmla="*/ 0 h 336214"/>
                <a:gd name="connsiteX5" fmla="*/ 499846 w 499846"/>
                <a:gd name="connsiteY5" fmla="*/ 0 h 336214"/>
                <a:gd name="connsiteX0" fmla="*/ 0 w 418469"/>
                <a:gd name="connsiteY0" fmla="*/ 255454 h 256029"/>
                <a:gd name="connsiteX1" fmla="*/ 140163 w 418469"/>
                <a:gd name="connsiteY1" fmla="*/ 246994 h 256029"/>
                <a:gd name="connsiteX2" fmla="*/ 248305 w 418469"/>
                <a:gd name="connsiteY2" fmla="*/ 119179 h 256029"/>
                <a:gd name="connsiteX3" fmla="*/ 323727 w 418469"/>
                <a:gd name="connsiteY3" fmla="*/ 0 h 256029"/>
                <a:gd name="connsiteX4" fmla="*/ 418469 w 418469"/>
                <a:gd name="connsiteY4" fmla="*/ 0 h 256029"/>
                <a:gd name="connsiteX0" fmla="*/ 0 w 424009"/>
                <a:gd name="connsiteY0" fmla="*/ 255454 h 256028"/>
                <a:gd name="connsiteX1" fmla="*/ 140163 w 424009"/>
                <a:gd name="connsiteY1" fmla="*/ 246994 h 256028"/>
                <a:gd name="connsiteX2" fmla="*/ 248305 w 424009"/>
                <a:gd name="connsiteY2" fmla="*/ 119179 h 256028"/>
                <a:gd name="connsiteX3" fmla="*/ 323727 w 424009"/>
                <a:gd name="connsiteY3" fmla="*/ 0 h 256028"/>
                <a:gd name="connsiteX4" fmla="*/ 418469 w 424009"/>
                <a:gd name="connsiteY4" fmla="*/ 0 h 256028"/>
                <a:gd name="connsiteX5" fmla="*/ 412617 w 424009"/>
                <a:gd name="connsiteY5" fmla="*/ 19735 h 256028"/>
                <a:gd name="connsiteX0" fmla="*/ 0 w 418469"/>
                <a:gd name="connsiteY0" fmla="*/ 255454 h 256028"/>
                <a:gd name="connsiteX1" fmla="*/ 140163 w 418469"/>
                <a:gd name="connsiteY1" fmla="*/ 246994 h 256028"/>
                <a:gd name="connsiteX2" fmla="*/ 248305 w 418469"/>
                <a:gd name="connsiteY2" fmla="*/ 119179 h 256028"/>
                <a:gd name="connsiteX3" fmla="*/ 323727 w 418469"/>
                <a:gd name="connsiteY3" fmla="*/ 0 h 256028"/>
                <a:gd name="connsiteX4" fmla="*/ 418469 w 418469"/>
                <a:gd name="connsiteY4" fmla="*/ 0 h 256028"/>
                <a:gd name="connsiteX0" fmla="*/ 0 w 411781"/>
                <a:gd name="connsiteY0" fmla="*/ 255454 h 256028"/>
                <a:gd name="connsiteX1" fmla="*/ 140163 w 411781"/>
                <a:gd name="connsiteY1" fmla="*/ 246994 h 256028"/>
                <a:gd name="connsiteX2" fmla="*/ 248305 w 411781"/>
                <a:gd name="connsiteY2" fmla="*/ 119179 h 256028"/>
                <a:gd name="connsiteX3" fmla="*/ 323727 w 411781"/>
                <a:gd name="connsiteY3" fmla="*/ 0 h 256028"/>
                <a:gd name="connsiteX4" fmla="*/ 411781 w 411781"/>
                <a:gd name="connsiteY4" fmla="*/ 0 h 256028"/>
                <a:gd name="connsiteX0" fmla="*/ 0 w 323727"/>
                <a:gd name="connsiteY0" fmla="*/ 255454 h 256028"/>
                <a:gd name="connsiteX1" fmla="*/ 140163 w 323727"/>
                <a:gd name="connsiteY1" fmla="*/ 246994 h 256028"/>
                <a:gd name="connsiteX2" fmla="*/ 248305 w 323727"/>
                <a:gd name="connsiteY2" fmla="*/ 119179 h 256028"/>
                <a:gd name="connsiteX3" fmla="*/ 323727 w 323727"/>
                <a:gd name="connsiteY3" fmla="*/ 0 h 256028"/>
                <a:gd name="connsiteX0" fmla="*/ 10165 w 333892"/>
                <a:gd name="connsiteY0" fmla="*/ 255454 h 289705"/>
                <a:gd name="connsiteX1" fmla="*/ 10444 w 333892"/>
                <a:gd name="connsiteY1" fmla="*/ 289656 h 289705"/>
                <a:gd name="connsiteX2" fmla="*/ 150328 w 333892"/>
                <a:gd name="connsiteY2" fmla="*/ 246994 h 289705"/>
                <a:gd name="connsiteX3" fmla="*/ 258470 w 333892"/>
                <a:gd name="connsiteY3" fmla="*/ 119179 h 289705"/>
                <a:gd name="connsiteX4" fmla="*/ 333892 w 333892"/>
                <a:gd name="connsiteY4" fmla="*/ 0 h 289705"/>
                <a:gd name="connsiteX0" fmla="*/ 0 w 323448"/>
                <a:gd name="connsiteY0" fmla="*/ 289656 h 289655"/>
                <a:gd name="connsiteX1" fmla="*/ 139884 w 323448"/>
                <a:gd name="connsiteY1" fmla="*/ 246994 h 289655"/>
                <a:gd name="connsiteX2" fmla="*/ 248026 w 323448"/>
                <a:gd name="connsiteY2" fmla="*/ 119179 h 289655"/>
                <a:gd name="connsiteX3" fmla="*/ 323448 w 323448"/>
                <a:gd name="connsiteY3" fmla="*/ 0 h 289655"/>
                <a:gd name="connsiteX0" fmla="*/ 0 w 183564"/>
                <a:gd name="connsiteY0" fmla="*/ 246994 h 246995"/>
                <a:gd name="connsiteX1" fmla="*/ 108142 w 183564"/>
                <a:gd name="connsiteY1" fmla="*/ 119179 h 246995"/>
                <a:gd name="connsiteX2" fmla="*/ 183564 w 183564"/>
                <a:gd name="connsiteY2" fmla="*/ 0 h 246995"/>
                <a:gd name="connsiteX0" fmla="*/ 0 w 183564"/>
                <a:gd name="connsiteY0" fmla="*/ 246994 h 246994"/>
                <a:gd name="connsiteX1" fmla="*/ 87370 w 183564"/>
                <a:gd name="connsiteY1" fmla="*/ 119179 h 246994"/>
                <a:gd name="connsiteX2" fmla="*/ 183564 w 183564"/>
                <a:gd name="connsiteY2" fmla="*/ 0 h 246994"/>
                <a:gd name="connsiteX0" fmla="*/ 0 w 183564"/>
                <a:gd name="connsiteY0" fmla="*/ 248703 h 248703"/>
                <a:gd name="connsiteX1" fmla="*/ 87370 w 183564"/>
                <a:gd name="connsiteY1" fmla="*/ 120888 h 248703"/>
                <a:gd name="connsiteX2" fmla="*/ 183564 w 183564"/>
                <a:gd name="connsiteY2" fmla="*/ 1709 h 248703"/>
                <a:gd name="connsiteX0" fmla="*/ 0 w 183564"/>
                <a:gd name="connsiteY0" fmla="*/ 248703 h 248703"/>
                <a:gd name="connsiteX1" fmla="*/ 87370 w 183564"/>
                <a:gd name="connsiteY1" fmla="*/ 120888 h 248703"/>
                <a:gd name="connsiteX2" fmla="*/ 183564 w 183564"/>
                <a:gd name="connsiteY2" fmla="*/ 1709 h 248703"/>
                <a:gd name="connsiteX0" fmla="*/ 0 w 183564"/>
                <a:gd name="connsiteY0" fmla="*/ 246994 h 246994"/>
                <a:gd name="connsiteX1" fmla="*/ 87370 w 183564"/>
                <a:gd name="connsiteY1" fmla="*/ 119179 h 246994"/>
                <a:gd name="connsiteX2" fmla="*/ 183564 w 183564"/>
                <a:gd name="connsiteY2" fmla="*/ 0 h 246994"/>
                <a:gd name="connsiteX0" fmla="*/ 0 w 183564"/>
                <a:gd name="connsiteY0" fmla="*/ 246994 h 246994"/>
                <a:gd name="connsiteX1" fmla="*/ 87370 w 183564"/>
                <a:gd name="connsiteY1" fmla="*/ 119179 h 246994"/>
                <a:gd name="connsiteX2" fmla="*/ 183564 w 183564"/>
                <a:gd name="connsiteY2" fmla="*/ 0 h 246994"/>
                <a:gd name="connsiteX0" fmla="*/ 0 w 183564"/>
                <a:gd name="connsiteY0" fmla="*/ 246994 h 246994"/>
                <a:gd name="connsiteX1" fmla="*/ 87370 w 183564"/>
                <a:gd name="connsiteY1" fmla="*/ 119179 h 246994"/>
                <a:gd name="connsiteX2" fmla="*/ 183564 w 183564"/>
                <a:gd name="connsiteY2" fmla="*/ 0 h 246994"/>
              </a:gdLst>
              <a:ahLst/>
              <a:cxnLst>
                <a:cxn ang="0">
                  <a:pos x="connsiteX0" y="connsiteY0"/>
                </a:cxn>
                <a:cxn ang="0">
                  <a:pos x="connsiteX1" y="connsiteY1"/>
                </a:cxn>
                <a:cxn ang="0">
                  <a:pos x="connsiteX2" y="connsiteY2"/>
                </a:cxn>
              </a:cxnLst>
              <a:rect l="l" t="t" r="r" b="b"/>
              <a:pathLst>
                <a:path w="183564" h="246994">
                  <a:moveTo>
                    <a:pt x="0" y="246994"/>
                  </a:moveTo>
                  <a:cubicBezTo>
                    <a:pt x="62559" y="241633"/>
                    <a:pt x="61098" y="179944"/>
                    <a:pt x="87370" y="119179"/>
                  </a:cubicBezTo>
                  <a:cubicBezTo>
                    <a:pt x="113642" y="58414"/>
                    <a:pt x="114640" y="14537"/>
                    <a:pt x="183564" y="0"/>
                  </a:cubicBezTo>
                </a:path>
              </a:pathLst>
            </a:custGeom>
            <a:ln w="28575">
              <a:solidFill>
                <a:srgbClr val="0000FF"/>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wrap="square"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050" b="0" i="0" u="none" strike="noStrike" kern="1200" cap="none" spc="0" normalizeH="0" baseline="0" noProof="0">
                <a:ln>
                  <a:noFill/>
                </a:ln>
                <a:solidFill>
                  <a:prstClr val="black"/>
                </a:solidFill>
                <a:effectLst/>
                <a:uLnTx/>
                <a:uFillTx/>
                <a:latin typeface="游ゴシック Light" panose="020B0300000000000000" pitchFamily="50" charset="-128"/>
                <a:ea typeface="游ゴシック Light" panose="020B0300000000000000" pitchFamily="50" charset="-128"/>
                <a:cs typeface="+mn-cs"/>
              </a:endParaRPr>
            </a:p>
          </p:txBody>
        </p:sp>
        <p:sp>
          <p:nvSpPr>
            <p:cNvPr id="51" name="テキスト ボックス 187">
              <a:extLst>
                <a:ext uri="{FF2B5EF4-FFF2-40B4-BE49-F238E27FC236}">
                  <a16:creationId xmlns:a16="http://schemas.microsoft.com/office/drawing/2014/main" id="{C69E715C-19FF-4973-8269-B6E1BCAC998F}"/>
                </a:ext>
              </a:extLst>
            </p:cNvPr>
            <p:cNvSpPr txBox="1"/>
            <p:nvPr/>
          </p:nvSpPr>
          <p:spPr>
            <a:xfrm>
              <a:off x="139533" y="475506"/>
              <a:ext cx="781255" cy="250759"/>
            </a:xfrm>
            <a:prstGeom prst="rect">
              <a:avLst/>
            </a:prstGeom>
            <a:solidFill>
              <a:srgbClr val="FFFF00"/>
            </a:solidFill>
            <a:ln w="38100" cmpd="dbl">
              <a:solidFill>
                <a:schemeClr val="tx1"/>
              </a:solidFill>
            </a:ln>
          </p:spPr>
          <p:txBody>
            <a:bodyPr wrap="none" lIns="72000" tIns="18000" rIns="72000" bIns="1800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1"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rPr>
                <a:t>路肩走行</a:t>
              </a:r>
            </a:p>
          </p:txBody>
        </p:sp>
        <p:sp>
          <p:nvSpPr>
            <p:cNvPr id="52" name="テキスト ボックス 187">
              <a:extLst>
                <a:ext uri="{FF2B5EF4-FFF2-40B4-BE49-F238E27FC236}">
                  <a16:creationId xmlns:a16="http://schemas.microsoft.com/office/drawing/2014/main" id="{723DB318-01D9-4357-9B9E-63D079F49682}"/>
                </a:ext>
              </a:extLst>
            </p:cNvPr>
            <p:cNvSpPr txBox="1"/>
            <p:nvPr/>
          </p:nvSpPr>
          <p:spPr>
            <a:xfrm>
              <a:off x="1455715" y="1064323"/>
              <a:ext cx="629936" cy="250759"/>
            </a:xfrm>
            <a:prstGeom prst="rect">
              <a:avLst/>
            </a:prstGeom>
            <a:solidFill>
              <a:srgbClr val="FFFF00"/>
            </a:solidFill>
            <a:ln w="38100" cmpd="dbl">
              <a:solidFill>
                <a:schemeClr val="tx1"/>
              </a:solidFill>
            </a:ln>
          </p:spPr>
          <p:txBody>
            <a:bodyPr wrap="none" lIns="72000" tIns="18000" rIns="72000" bIns="1800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000" b="1" i="0" u="none" strike="noStrike" kern="1200" cap="none" spc="0" normalizeH="0" baseline="0" noProof="0" dirty="0">
                  <a:ln>
                    <a:noFill/>
                  </a:ln>
                  <a:solidFill>
                    <a:prstClr val="black"/>
                  </a:solidFill>
                  <a:effectLst/>
                  <a:uLnTx/>
                  <a:uFillTx/>
                  <a:latin typeface="游ゴシック Light" panose="020B0300000000000000" pitchFamily="50" charset="-128"/>
                  <a:ea typeface="游ゴシック Light" panose="020B0300000000000000" pitchFamily="50" charset="-128"/>
                  <a:cs typeface="+mn-cs"/>
                </a:rPr>
                <a:t>割込み</a:t>
              </a:r>
            </a:p>
          </p:txBody>
        </p:sp>
      </p:grpSp>
    </p:spTree>
    <p:extLst>
      <p:ext uri="{BB962C8B-B14F-4D97-AF65-F5344CB8AC3E}">
        <p14:creationId xmlns:p14="http://schemas.microsoft.com/office/powerpoint/2010/main" val="161293521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353</Words>
  <Application>Microsoft Office PowerPoint</Application>
  <PresentationFormat>A4 210 x 297 mm</PresentationFormat>
  <Paragraphs>32</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Meiryo UI</vt:lpstr>
      <vt:lpstr>ＭＳ ゴシック</vt:lpstr>
      <vt:lpstr>メイリオ</vt:lpstr>
      <vt:lpstr>游ゴシック</vt:lpstr>
      <vt:lpstr>游ゴシック Light</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2026-09-03T11:07:38Z</dcterms:created>
  <dcterms:modified xsi:type="dcterms:W3CDTF">2026-09-03T11:07:51Z</dcterms:modified>
</cp:coreProperties>
</file>